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421" r:id="rId2"/>
    <p:sldId id="318" r:id="rId3"/>
    <p:sldId id="337" r:id="rId4"/>
    <p:sldId id="276" r:id="rId5"/>
    <p:sldId id="814" r:id="rId6"/>
    <p:sldId id="815" r:id="rId7"/>
    <p:sldId id="944" r:id="rId8"/>
    <p:sldId id="816" r:id="rId9"/>
    <p:sldId id="945" r:id="rId10"/>
    <p:sldId id="946" r:id="rId11"/>
    <p:sldId id="817" r:id="rId12"/>
    <p:sldId id="947" r:id="rId13"/>
    <p:sldId id="818" r:id="rId14"/>
    <p:sldId id="948" r:id="rId15"/>
    <p:sldId id="949" r:id="rId16"/>
    <p:sldId id="262" r:id="rId17"/>
    <p:sldId id="723" r:id="rId18"/>
    <p:sldId id="279" r:id="rId19"/>
    <p:sldId id="803" r:id="rId20"/>
    <p:sldId id="728" r:id="rId21"/>
    <p:sldId id="440" r:id="rId22"/>
    <p:sldId id="441" r:id="rId23"/>
    <p:sldId id="442" r:id="rId24"/>
    <p:sldId id="730" r:id="rId25"/>
    <p:sldId id="819" r:id="rId26"/>
    <p:sldId id="732" r:id="rId27"/>
    <p:sldId id="733" r:id="rId28"/>
    <p:sldId id="804" r:id="rId29"/>
    <p:sldId id="447" r:id="rId30"/>
    <p:sldId id="448" r:id="rId31"/>
    <p:sldId id="820" r:id="rId32"/>
    <p:sldId id="822" r:id="rId33"/>
    <p:sldId id="823" r:id="rId34"/>
    <p:sldId id="824" r:id="rId35"/>
    <p:sldId id="825" r:id="rId36"/>
    <p:sldId id="826" r:id="rId37"/>
    <p:sldId id="827" r:id="rId38"/>
    <p:sldId id="919" r:id="rId39"/>
    <p:sldId id="828" r:id="rId40"/>
    <p:sldId id="829" r:id="rId41"/>
    <p:sldId id="830" r:id="rId42"/>
    <p:sldId id="831" r:id="rId43"/>
    <p:sldId id="832" r:id="rId44"/>
    <p:sldId id="833" r:id="rId45"/>
    <p:sldId id="834" r:id="rId46"/>
    <p:sldId id="835" r:id="rId47"/>
    <p:sldId id="836" r:id="rId48"/>
    <p:sldId id="838" r:id="rId49"/>
    <p:sldId id="839" r:id="rId50"/>
    <p:sldId id="840" r:id="rId51"/>
    <p:sldId id="841" r:id="rId52"/>
    <p:sldId id="842" r:id="rId53"/>
    <p:sldId id="843" r:id="rId54"/>
    <p:sldId id="844" r:id="rId55"/>
    <p:sldId id="920" r:id="rId56"/>
    <p:sldId id="921" r:id="rId57"/>
    <p:sldId id="845" r:id="rId58"/>
    <p:sldId id="846" r:id="rId59"/>
    <p:sldId id="922" r:id="rId60"/>
    <p:sldId id="923" r:id="rId61"/>
    <p:sldId id="924" r:id="rId62"/>
    <p:sldId id="925" r:id="rId63"/>
    <p:sldId id="927" r:id="rId64"/>
    <p:sldId id="847" r:id="rId65"/>
    <p:sldId id="848" r:id="rId66"/>
    <p:sldId id="849" r:id="rId67"/>
    <p:sldId id="850" r:id="rId68"/>
    <p:sldId id="851" r:id="rId69"/>
    <p:sldId id="852" r:id="rId70"/>
    <p:sldId id="853" r:id="rId71"/>
    <p:sldId id="854" r:id="rId72"/>
    <p:sldId id="928" r:id="rId73"/>
    <p:sldId id="929" r:id="rId74"/>
    <p:sldId id="856" r:id="rId75"/>
    <p:sldId id="857" r:id="rId76"/>
    <p:sldId id="858" r:id="rId77"/>
    <p:sldId id="859" r:id="rId78"/>
    <p:sldId id="861" r:id="rId79"/>
    <p:sldId id="862" r:id="rId80"/>
    <p:sldId id="864" r:id="rId81"/>
    <p:sldId id="931" r:id="rId82"/>
    <p:sldId id="865" r:id="rId83"/>
    <p:sldId id="930" r:id="rId84"/>
    <p:sldId id="866" r:id="rId85"/>
    <p:sldId id="867" r:id="rId86"/>
    <p:sldId id="868" r:id="rId87"/>
    <p:sldId id="869" r:id="rId88"/>
    <p:sldId id="870" r:id="rId89"/>
    <p:sldId id="871" r:id="rId90"/>
    <p:sldId id="872" r:id="rId91"/>
    <p:sldId id="873" r:id="rId92"/>
    <p:sldId id="874" r:id="rId93"/>
    <p:sldId id="875" r:id="rId94"/>
    <p:sldId id="876" r:id="rId95"/>
    <p:sldId id="932" r:id="rId96"/>
    <p:sldId id="877" r:id="rId97"/>
    <p:sldId id="878" r:id="rId98"/>
    <p:sldId id="933" r:id="rId99"/>
    <p:sldId id="879" r:id="rId100"/>
    <p:sldId id="880" r:id="rId101"/>
    <p:sldId id="881" r:id="rId102"/>
    <p:sldId id="934" r:id="rId103"/>
    <p:sldId id="882" r:id="rId104"/>
    <p:sldId id="883" r:id="rId105"/>
    <p:sldId id="935" r:id="rId106"/>
    <p:sldId id="936" r:id="rId107"/>
    <p:sldId id="937" r:id="rId108"/>
    <p:sldId id="884" r:id="rId109"/>
    <p:sldId id="885" r:id="rId110"/>
    <p:sldId id="886" r:id="rId111"/>
    <p:sldId id="887" r:id="rId112"/>
    <p:sldId id="888" r:id="rId113"/>
    <p:sldId id="889" r:id="rId114"/>
    <p:sldId id="890" r:id="rId115"/>
    <p:sldId id="891" r:id="rId116"/>
    <p:sldId id="938" r:id="rId117"/>
    <p:sldId id="939" r:id="rId118"/>
    <p:sldId id="940" r:id="rId119"/>
    <p:sldId id="892" r:id="rId120"/>
    <p:sldId id="893" r:id="rId121"/>
    <p:sldId id="894" r:id="rId122"/>
    <p:sldId id="941" r:id="rId123"/>
    <p:sldId id="895" r:id="rId124"/>
    <p:sldId id="896" r:id="rId125"/>
    <p:sldId id="897" r:id="rId126"/>
    <p:sldId id="898" r:id="rId127"/>
    <p:sldId id="899" r:id="rId128"/>
    <p:sldId id="900" r:id="rId129"/>
    <p:sldId id="901" r:id="rId130"/>
    <p:sldId id="902" r:id="rId131"/>
    <p:sldId id="903" r:id="rId132"/>
    <p:sldId id="904" r:id="rId133"/>
    <p:sldId id="905" r:id="rId134"/>
    <p:sldId id="906" r:id="rId135"/>
    <p:sldId id="942" r:id="rId136"/>
    <p:sldId id="907" r:id="rId137"/>
    <p:sldId id="943" r:id="rId138"/>
    <p:sldId id="908" r:id="rId139"/>
    <p:sldId id="909" r:id="rId140"/>
    <p:sldId id="910" r:id="rId141"/>
    <p:sldId id="911" r:id="rId142"/>
    <p:sldId id="912" r:id="rId143"/>
    <p:sldId id="913" r:id="rId144"/>
    <p:sldId id="914" r:id="rId14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image" Target="../media/image22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image" Target="../media/image240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image" Target="../media/image24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image" Target="../media/image2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Relationship Id="rId4" Type="http://schemas.openxmlformats.org/officeDocument/2006/relationships/image" Target="../media/image1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1.emf"/><Relationship Id="rId1" Type="http://schemas.openxmlformats.org/officeDocument/2006/relationships/image" Target="../media/image133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image" Target="../media/image2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2016-08-03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0962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2016-08-03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2016-08-03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2016-08-03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01.xml"/><Relationship Id="rId4" Type="http://schemas.openxmlformats.org/officeDocument/2006/relationships/slide" Target="slide5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emf"/><Relationship Id="rId5" Type="http://schemas.openxmlformats.org/officeDocument/2006/relationships/oleObject" Target="../embeddings/Microsoft_Word_97_-_2003___16.doc"/><Relationship Id="rId10" Type="http://schemas.openxmlformats.org/officeDocument/2006/relationships/image" Target="../media/image23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18.doc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Microsoft_Word_97_-_2003___175.doc"/><Relationship Id="rId5" Type="http://schemas.openxmlformats.org/officeDocument/2006/relationships/image" Target="../media/image180.emf"/><Relationship Id="rId4" Type="http://schemas.openxmlformats.org/officeDocument/2006/relationships/oleObject" Target="../embeddings/Microsoft_Word_97_-_2003___174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82.emf"/><Relationship Id="rId4" Type="http://schemas.openxmlformats.org/officeDocument/2006/relationships/oleObject" Target="../embeddings/Microsoft_Word_97_-_2003___176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Word_97_-_2003___178.doc"/><Relationship Id="rId5" Type="http://schemas.openxmlformats.org/officeDocument/2006/relationships/image" Target="../media/image183.emf"/><Relationship Id="rId4" Type="http://schemas.openxmlformats.org/officeDocument/2006/relationships/oleObject" Target="../embeddings/Microsoft_Word_97_-_2003___177.doc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slide" Target="slide13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0.xml"/><Relationship Id="rId5" Type="http://schemas.openxmlformats.org/officeDocument/2006/relationships/image" Target="../media/image6.png"/><Relationship Id="rId4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85.emf"/><Relationship Id="rId4" Type="http://schemas.openxmlformats.org/officeDocument/2006/relationships/oleObject" Target="../embeddings/Microsoft_Word_97_-_2003___179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86.emf"/><Relationship Id="rId5" Type="http://schemas.openxmlformats.org/officeDocument/2006/relationships/oleObject" Target="../embeddings/Microsoft_Word_97_-_2003___180.doc"/><Relationship Id="rId4" Type="http://schemas.openxmlformats.org/officeDocument/2006/relationships/slide" Target="slide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87.emf"/><Relationship Id="rId5" Type="http://schemas.openxmlformats.org/officeDocument/2006/relationships/oleObject" Target="../embeddings/Microsoft_Word_97_-_2003___181.doc"/><Relationship Id="rId4" Type="http://schemas.openxmlformats.org/officeDocument/2006/relationships/slide" Target="slid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88.emf"/><Relationship Id="rId5" Type="http://schemas.openxmlformats.org/officeDocument/2006/relationships/oleObject" Target="../embeddings/Microsoft_Word_97_-_2003___182.doc"/><Relationship Id="rId4" Type="http://schemas.openxmlformats.org/officeDocument/2006/relationships/slide" Target="slide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189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19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Microsoft_Word_97_-_2003___19.doc"/><Relationship Id="rId10" Type="http://schemas.openxmlformats.org/officeDocument/2006/relationships/image" Target="../media/image26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21.doc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91.emf"/><Relationship Id="rId5" Type="http://schemas.openxmlformats.org/officeDocument/2006/relationships/oleObject" Target="../embeddings/Microsoft_Word_97_-_2003___185.doc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186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93.emf"/><Relationship Id="rId5" Type="http://schemas.openxmlformats.org/officeDocument/2006/relationships/oleObject" Target="../embeddings/Microsoft_Word_97_-_2003___187.doc"/><Relationship Id="rId10" Type="http://schemas.openxmlformats.org/officeDocument/2006/relationships/image" Target="../media/image194.emf"/><Relationship Id="rId4" Type="http://schemas.openxmlformats.org/officeDocument/2006/relationships/image" Target="../media/image192.emf"/><Relationship Id="rId9" Type="http://schemas.openxmlformats.org/officeDocument/2006/relationships/oleObject" Target="../embeddings/Microsoft_Word_97_-_2003___188.doc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1.doc"/><Relationship Id="rId3" Type="http://schemas.openxmlformats.org/officeDocument/2006/relationships/oleObject" Target="../embeddings/Microsoft_Word_97_-_2003___189.doc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Word_97_-_2003___190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195.emf"/><Relationship Id="rId9" Type="http://schemas.openxmlformats.org/officeDocument/2006/relationships/image" Target="../media/image197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4.doc"/><Relationship Id="rId3" Type="http://schemas.openxmlformats.org/officeDocument/2006/relationships/oleObject" Target="../embeddings/Microsoft_Word_97_-_2003___192.doc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oleObject" Target="../embeddings/Microsoft_Word_97_-_2003___193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198.emf"/><Relationship Id="rId9" Type="http://schemas.openxmlformats.org/officeDocument/2006/relationships/image" Target="../media/image200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201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oleObject" Target="../embeddings/Microsoft_Word_97_-_2003___196.doc"/><Relationship Id="rId7" Type="http://schemas.openxmlformats.org/officeDocument/2006/relationships/oleObject" Target="../embeddings/Microsoft_Word_97_-_2003___1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202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oleObject" Target="../embeddings/Microsoft_Word_97_-_2003___198.doc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206.emf"/><Relationship Id="rId4" Type="http://schemas.openxmlformats.org/officeDocument/2006/relationships/image" Target="../media/image204.emf"/><Relationship Id="rId9" Type="http://schemas.openxmlformats.org/officeDocument/2006/relationships/oleObject" Target="../embeddings/Microsoft_Word_97_-_2003___200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207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208.emf"/><Relationship Id="rId5" Type="http://schemas.openxmlformats.org/officeDocument/2006/relationships/oleObject" Target="../embeddings/Microsoft_Word_97_-_2003___202.doc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.xml"/><Relationship Id="rId7" Type="http://schemas.openxmlformats.org/officeDocument/2006/relationships/image" Target="../media/image2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Word_97_-_2003___205.doc"/><Relationship Id="rId5" Type="http://schemas.openxmlformats.org/officeDocument/2006/relationships/image" Target="../media/image210.emf"/><Relationship Id="rId10" Type="http://schemas.openxmlformats.org/officeDocument/2006/relationships/image" Target="../media/image212.emf"/><Relationship Id="rId4" Type="http://schemas.openxmlformats.org/officeDocument/2006/relationships/oleObject" Target="../embeddings/Microsoft_Word_97_-_2003___204.doc"/><Relationship Id="rId9" Type="http://schemas.openxmlformats.org/officeDocument/2006/relationships/oleObject" Target="../embeddings/Microsoft_Word_97_-_2003___206.doc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2.doc"/><Relationship Id="rId10" Type="http://schemas.openxmlformats.org/officeDocument/2006/relationships/image" Target="../media/image29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24.doc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5.png"/><Relationship Id="rId5" Type="http://schemas.openxmlformats.org/officeDocument/2006/relationships/image" Target="../media/image213.emf"/><Relationship Id="rId10" Type="http://schemas.openxmlformats.org/officeDocument/2006/relationships/image" Target="../media/image215.emf"/><Relationship Id="rId4" Type="http://schemas.openxmlformats.org/officeDocument/2006/relationships/oleObject" Target="../embeddings/Microsoft_Word_97_-_2003___207.doc"/><Relationship Id="rId9" Type="http://schemas.openxmlformats.org/officeDocument/2006/relationships/oleObject" Target="../embeddings/Microsoft_Word_97_-_2003___209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16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217.emf"/><Relationship Id="rId5" Type="http://schemas.openxmlformats.org/officeDocument/2006/relationships/oleObject" Target="../embeddings/Microsoft_Word_97_-_2003___211.doc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218.emf"/><Relationship Id="rId5" Type="http://schemas.openxmlformats.org/officeDocument/2006/relationships/oleObject" Target="../embeddings/Microsoft_Word_97_-_2003___212.doc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6.png"/><Relationship Id="rId5" Type="http://schemas.openxmlformats.org/officeDocument/2006/relationships/image" Target="../media/image220.emf"/><Relationship Id="rId4" Type="http://schemas.openxmlformats.org/officeDocument/2006/relationships/oleObject" Target="../embeddings/Microsoft_Word_97_-_2003___214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21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oleObject" Target="../embeddings/Microsoft_Word_97_-_2003___216.doc"/><Relationship Id="rId7" Type="http://schemas.openxmlformats.org/officeDocument/2006/relationships/oleObject" Target="../embeddings/Microsoft_Word_97_-_2003___2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2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2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6.png"/><Relationship Id="rId5" Type="http://schemas.openxmlformats.org/officeDocument/2006/relationships/image" Target="../media/image225.emf"/><Relationship Id="rId4" Type="http://schemas.openxmlformats.org/officeDocument/2006/relationships/oleObject" Target="../embeddings/Microsoft_Word_97_-_2003___219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6.png"/><Relationship Id="rId5" Type="http://schemas.openxmlformats.org/officeDocument/2006/relationships/image" Target="../media/image227.emf"/><Relationship Id="rId4" Type="http://schemas.openxmlformats.org/officeDocument/2006/relationships/oleObject" Target="../embeddings/Microsoft_Word_97_-_2003___221.doc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emf"/><Relationship Id="rId5" Type="http://schemas.openxmlformats.org/officeDocument/2006/relationships/oleObject" Target="../embeddings/Microsoft_Word_97_-_2003___25.doc"/><Relationship Id="rId10" Type="http://schemas.openxmlformats.org/officeDocument/2006/relationships/image" Target="../media/image32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27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6.png"/><Relationship Id="rId5" Type="http://schemas.openxmlformats.org/officeDocument/2006/relationships/image" Target="../media/image228.emf"/><Relationship Id="rId4" Type="http://schemas.openxmlformats.org/officeDocument/2006/relationships/oleObject" Target="../embeddings/Microsoft_Word_97_-_2003___222.doc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oleObject" Target="../embeddings/Microsoft_Word_97_-_2003___223.doc"/><Relationship Id="rId7" Type="http://schemas.openxmlformats.org/officeDocument/2006/relationships/oleObject" Target="../embeddings/Microsoft_Word_97_-_2003___2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2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31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32.e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.xml"/><Relationship Id="rId7" Type="http://schemas.openxmlformats.org/officeDocument/2006/relationships/image" Target="../media/image2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Microsoft_Word_97_-_2003___228.doc"/><Relationship Id="rId5" Type="http://schemas.openxmlformats.org/officeDocument/2006/relationships/image" Target="../media/image233.emf"/><Relationship Id="rId10" Type="http://schemas.openxmlformats.org/officeDocument/2006/relationships/image" Target="../media/image235.emf"/><Relationship Id="rId4" Type="http://schemas.openxmlformats.org/officeDocument/2006/relationships/oleObject" Target="../embeddings/Microsoft_Word_97_-_2003___227.doc"/><Relationship Id="rId9" Type="http://schemas.openxmlformats.org/officeDocument/2006/relationships/oleObject" Target="../embeddings/Microsoft_Word_97_-_2003___229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6.png"/><Relationship Id="rId5" Type="http://schemas.openxmlformats.org/officeDocument/2006/relationships/image" Target="../media/image236.emf"/><Relationship Id="rId4" Type="http://schemas.openxmlformats.org/officeDocument/2006/relationships/oleObject" Target="../embeddings/Microsoft_Word_97_-_2003___230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237.e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6.png"/><Relationship Id="rId5" Type="http://schemas.openxmlformats.org/officeDocument/2006/relationships/image" Target="../media/image238.emf"/><Relationship Id="rId4" Type="http://schemas.openxmlformats.org/officeDocument/2006/relationships/oleObject" Target="../embeddings/Microsoft_Word_97_-_2003___232.doc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Microsoft_Word_97_-_2003___234.doc"/><Relationship Id="rId7" Type="http://schemas.openxmlformats.org/officeDocument/2006/relationships/image" Target="../media/image2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Microsoft_Word_97_-_2003___235.doc"/><Relationship Id="rId5" Type="http://schemas.openxmlformats.org/officeDocument/2006/relationships/slide" Target="slide1.xml"/><Relationship Id="rId4" Type="http://schemas.openxmlformats.org/officeDocument/2006/relationships/image" Target="../media/image240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7.png"/><Relationship Id="rId5" Type="http://schemas.openxmlformats.org/officeDocument/2006/relationships/image" Target="../media/image242.emf"/><Relationship Id="rId4" Type="http://schemas.openxmlformats.org/officeDocument/2006/relationships/oleObject" Target="../embeddings/Microsoft_Word_97_-_2003___236.doc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emf"/><Relationship Id="rId5" Type="http://schemas.openxmlformats.org/officeDocument/2006/relationships/oleObject" Target="../embeddings/Microsoft_Word_97_-_2003___28.doc"/><Relationship Id="rId10" Type="http://schemas.openxmlformats.org/officeDocument/2006/relationships/image" Target="../media/image35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30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7.png"/><Relationship Id="rId5" Type="http://schemas.openxmlformats.org/officeDocument/2006/relationships/image" Target="../media/image244.emf"/><Relationship Id="rId4" Type="http://schemas.openxmlformats.org/officeDocument/2006/relationships/oleObject" Target="../embeddings/Microsoft_Word_97_-_2003___238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7.png"/><Relationship Id="rId5" Type="http://schemas.openxmlformats.org/officeDocument/2006/relationships/image" Target="../media/image245.emf"/><Relationship Id="rId4" Type="http://schemas.openxmlformats.org/officeDocument/2006/relationships/oleObject" Target="../embeddings/Microsoft_Word_97_-_2003___239.doc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7.png"/><Relationship Id="rId5" Type="http://schemas.openxmlformats.org/officeDocument/2006/relationships/image" Target="../media/image246.emf"/><Relationship Id="rId4" Type="http://schemas.openxmlformats.org/officeDocument/2006/relationships/oleObject" Target="../embeddings/Microsoft_Word_97_-_2003___240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Microsoft_Word_97_-_2003___243.doc"/><Relationship Id="rId5" Type="http://schemas.openxmlformats.org/officeDocument/2006/relationships/image" Target="../media/image248.emf"/><Relationship Id="rId4" Type="http://schemas.openxmlformats.org/officeDocument/2006/relationships/oleObject" Target="../embeddings/Microsoft_Word_97_-_2003___242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Microsoft_Word_97_-_2003___245.doc"/><Relationship Id="rId5" Type="http://schemas.openxmlformats.org/officeDocument/2006/relationships/image" Target="../media/image250.emf"/><Relationship Id="rId4" Type="http://schemas.openxmlformats.org/officeDocument/2006/relationships/oleObject" Target="../embeddings/Microsoft_Word_97_-_2003___244.doc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emf"/><Relationship Id="rId5" Type="http://schemas.openxmlformats.org/officeDocument/2006/relationships/oleObject" Target="../embeddings/Microsoft_Word_97_-_2003___31.doc"/><Relationship Id="rId10" Type="http://schemas.openxmlformats.org/officeDocument/2006/relationships/image" Target="../media/image38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33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5.doc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slide" Target="slide1.xml"/><Relationship Id="rId5" Type="http://schemas.openxmlformats.org/officeDocument/2006/relationships/image" Target="../media/image5.png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Word___1.docx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emf"/><Relationship Id="rId5" Type="http://schemas.openxmlformats.org/officeDocument/2006/relationships/oleObject" Target="../embeddings/Microsoft_Word_97_-_2003___36.doc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Microsoft_Word_97_-_2003___1.doc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9.doc"/><Relationship Id="rId3" Type="http://schemas.openxmlformats.org/officeDocument/2006/relationships/oleObject" Target="../embeddings/Microsoft_Word_97_-_2003___37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emf"/><Relationship Id="rId5" Type="http://schemas.openxmlformats.org/officeDocument/2006/relationships/oleObject" Target="../embeddings/Microsoft_Word_97_-_2003___38.doc"/><Relationship Id="rId10" Type="http://schemas.openxmlformats.org/officeDocument/2006/relationships/image" Target="../media/image5.png"/><Relationship Id="rId4" Type="http://schemas.openxmlformats.org/officeDocument/2006/relationships/image" Target="../media/image44.emf"/><Relationship Id="rId9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2.doc"/><Relationship Id="rId3" Type="http://schemas.openxmlformats.org/officeDocument/2006/relationships/oleObject" Target="../embeddings/Microsoft_Word_97_-_2003___40.doc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__41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47.emf"/><Relationship Id="rId9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5.doc"/><Relationship Id="rId3" Type="http://schemas.openxmlformats.org/officeDocument/2006/relationships/oleObject" Target="../embeddings/Microsoft_Word_97_-_2003___43.doc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Word_97_-_2003___44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50.emf"/><Relationship Id="rId9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46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47.doc"/><Relationship Id="rId10" Type="http://schemas.openxmlformats.org/officeDocument/2006/relationships/image" Target="../media/image55.emf"/><Relationship Id="rId4" Type="http://schemas.openxmlformats.org/officeDocument/2006/relationships/image" Target="../media/image53.emf"/><Relationship Id="rId9" Type="http://schemas.openxmlformats.org/officeDocument/2006/relationships/oleObject" Target="../embeddings/Microsoft_Word_97_-_2003___48.doc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49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7.emf"/><Relationship Id="rId5" Type="http://schemas.openxmlformats.org/officeDocument/2006/relationships/oleObject" Target="../embeddings/Microsoft_Word_97_-_2003___50.doc"/><Relationship Id="rId10" Type="http://schemas.openxmlformats.org/officeDocument/2006/relationships/image" Target="../media/image58.emf"/><Relationship Id="rId4" Type="http://schemas.openxmlformats.org/officeDocument/2006/relationships/image" Target="../media/image56.emf"/><Relationship Id="rId9" Type="http://schemas.openxmlformats.org/officeDocument/2006/relationships/oleObject" Target="../embeddings/Microsoft_Word_97_-_2003___51.doc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52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0.emf"/><Relationship Id="rId5" Type="http://schemas.openxmlformats.org/officeDocument/2006/relationships/oleObject" Target="../embeddings/Microsoft_Word_97_-_2003___53.doc"/><Relationship Id="rId10" Type="http://schemas.openxmlformats.org/officeDocument/2006/relationships/image" Target="../media/image61.emf"/><Relationship Id="rId4" Type="http://schemas.openxmlformats.org/officeDocument/2006/relationships/image" Target="../media/image59.emf"/><Relationship Id="rId9" Type="http://schemas.openxmlformats.org/officeDocument/2006/relationships/oleObject" Target="../embeddings/Microsoft_Word_97_-_2003___54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Microsoft_Word_97_-_2003___56.doc"/><Relationship Id="rId7" Type="http://schemas.openxmlformats.org/officeDocument/2006/relationships/oleObject" Target="../embeddings/Microsoft_Word_97_-_2003___5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58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59.doc"/><Relationship Id="rId4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slide" Target="slide4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image" Target="../media/image6.png"/><Relationship Id="rId4" Type="http://schemas.openxmlformats.org/officeDocument/2006/relationships/slide" Target="slide16.xml"/><Relationship Id="rId9" Type="http://schemas.openxmlformats.org/officeDocument/2006/relationships/hyperlink" Target="http://www.mingren123.net/0/56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.png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62.doc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__63.doc"/><Relationship Id="rId5" Type="http://schemas.openxmlformats.org/officeDocument/2006/relationships/slide" Target="slide1.xml"/><Relationship Id="rId4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7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65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3.emf"/><Relationship Id="rId5" Type="http://schemas.openxmlformats.org/officeDocument/2006/relationships/oleObject" Target="../embeddings/Microsoft_Word_97_-_2003___66.doc"/><Relationship Id="rId4" Type="http://schemas.openxmlformats.org/officeDocument/2006/relationships/image" Target="../media/image7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69.doc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Word_97_-_2003___70.doc"/><Relationship Id="rId5" Type="http://schemas.openxmlformats.org/officeDocument/2006/relationships/slide" Target="slide1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7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2.doc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73.doc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Word_97_-_2003___74.doc"/><Relationship Id="rId5" Type="http://schemas.openxmlformats.org/officeDocument/2006/relationships/slide" Target="slide1.xml"/><Relationship Id="rId4" Type="http://schemas.openxmlformats.org/officeDocument/2006/relationships/image" Target="../media/image8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Microsoft_Word_97_-_2003___2.doc"/><Relationship Id="rId4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8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8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.png"/><Relationship Id="rId5" Type="http://schemas.openxmlformats.org/officeDocument/2006/relationships/image" Target="../media/image84.emf"/><Relationship Id="rId10" Type="http://schemas.openxmlformats.org/officeDocument/2006/relationships/image" Target="../media/image86.emf"/><Relationship Id="rId4" Type="http://schemas.openxmlformats.org/officeDocument/2006/relationships/oleObject" Target="../embeddings/Microsoft_Word_97_-_2003___77.doc"/><Relationship Id="rId9" Type="http://schemas.openxmlformats.org/officeDocument/2006/relationships/oleObject" Target="../embeddings/Microsoft_Word_97_-_2003___79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.png"/><Relationship Id="rId5" Type="http://schemas.openxmlformats.org/officeDocument/2006/relationships/image" Target="../media/image87.emf"/><Relationship Id="rId4" Type="http://schemas.openxmlformats.org/officeDocument/2006/relationships/oleObject" Target="../embeddings/Microsoft_Word_97_-_2003___80.doc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Microsoft_Word_97_-_2003___81.doc"/><Relationship Id="rId7" Type="http://schemas.openxmlformats.org/officeDocument/2006/relationships/oleObject" Target="../embeddings/Microsoft_Word_97_-_2003___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Microsoft_Word_97_-_2003___85.doc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Microsoft_Word_97_-_2003___86.doc"/><Relationship Id="rId5" Type="http://schemas.openxmlformats.org/officeDocument/2006/relationships/slide" Target="slide1.xml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.png"/><Relationship Id="rId5" Type="http://schemas.openxmlformats.org/officeDocument/2006/relationships/image" Target="../media/image94.emf"/><Relationship Id="rId4" Type="http://schemas.openxmlformats.org/officeDocument/2006/relationships/oleObject" Target="../embeddings/Microsoft_Word_97_-_2003___87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.png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__88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Microsoft_Word_97_-_2003___3.doc"/><Relationship Id="rId4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Word_97_-_2003___90.doc"/><Relationship Id="rId5" Type="http://schemas.openxmlformats.org/officeDocument/2006/relationships/image" Target="../media/image96.emf"/><Relationship Id="rId4" Type="http://schemas.openxmlformats.org/officeDocument/2006/relationships/oleObject" Target="../embeddings/Microsoft_Word_97_-_2003___89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98.emf"/><Relationship Id="rId4" Type="http://schemas.openxmlformats.org/officeDocument/2006/relationships/oleObject" Target="../embeddings/Microsoft_Word_97_-_2003___91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slide" Target="slide1.xml"/><Relationship Id="rId4" Type="http://schemas.openxmlformats.org/officeDocument/2006/relationships/image" Target="../media/image9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3.doc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Word_97_-_2003___94.doc"/><Relationship Id="rId5" Type="http://schemas.openxmlformats.org/officeDocument/2006/relationships/slide" Target="slide1.xml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slide" Target="slide1.xml"/><Relationship Id="rId4" Type="http://schemas.openxmlformats.org/officeDocument/2006/relationships/image" Target="../media/image10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slide" Target="slide1.xml"/><Relationship Id="rId4" Type="http://schemas.openxmlformats.org/officeDocument/2006/relationships/image" Target="../media/image10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slide" Target="slide1.xml"/><Relationship Id="rId4" Type="http://schemas.openxmlformats.org/officeDocument/2006/relationships/image" Target="../media/image10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5" Type="http://schemas.openxmlformats.org/officeDocument/2006/relationships/image" Target="../media/image6.png"/><Relationship Id="rId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05.emf"/><Relationship Id="rId4" Type="http://schemas.openxmlformats.org/officeDocument/2006/relationships/oleObject" Target="../embeddings/Microsoft_Word_97_-_2003___98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06.emf"/><Relationship Id="rId5" Type="http://schemas.openxmlformats.org/officeDocument/2006/relationships/oleObject" Target="../embeddings/Microsoft_Word_97_-_2003___99.doc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Microsoft_Word_97_-_2003___4.doc"/><Relationship Id="rId10" Type="http://schemas.openxmlformats.org/officeDocument/2006/relationships/image" Target="../media/image12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6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07.emf"/><Relationship Id="rId5" Type="http://schemas.openxmlformats.org/officeDocument/2006/relationships/oleObject" Target="../embeddings/Microsoft_Word_97_-_2003___100.doc"/><Relationship Id="rId4" Type="http://schemas.openxmlformats.org/officeDocument/2006/relationships/slide" Target="slide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8.emf"/><Relationship Id="rId5" Type="http://schemas.openxmlformats.org/officeDocument/2006/relationships/oleObject" Target="../embeddings/Microsoft_Word_97_-_2003___101.doc"/><Relationship Id="rId4" Type="http://schemas.openxmlformats.org/officeDocument/2006/relationships/slide" Target="slid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9.emf"/><Relationship Id="rId5" Type="http://schemas.openxmlformats.org/officeDocument/2006/relationships/oleObject" Target="../embeddings/Microsoft_Word_97_-_2003___102.doc"/><Relationship Id="rId4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Word_97_-_2003___103.doc"/><Relationship Id="rId4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11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105.doc"/><Relationship Id="rId7" Type="http://schemas.openxmlformats.org/officeDocument/2006/relationships/image" Target="../media/image113.emf"/><Relationship Id="rId12" Type="http://schemas.openxmlformats.org/officeDocument/2006/relationships/image" Target="../media/image1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Word_97_-_2003___106.doc"/><Relationship Id="rId11" Type="http://schemas.openxmlformats.org/officeDocument/2006/relationships/oleObject" Target="../embeddings/Microsoft_Word_97_-_2003___108.doc"/><Relationship Id="rId5" Type="http://schemas.openxmlformats.org/officeDocument/2006/relationships/slide" Target="slide1.xml"/><Relationship Id="rId10" Type="http://schemas.openxmlformats.org/officeDocument/2006/relationships/image" Target="../media/image114.emf"/><Relationship Id="rId4" Type="http://schemas.openxmlformats.org/officeDocument/2006/relationships/image" Target="../media/image112.emf"/><Relationship Id="rId9" Type="http://schemas.openxmlformats.org/officeDocument/2006/relationships/oleObject" Target="../embeddings/Microsoft_Word_97_-_2003___107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11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11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3.doc"/><Relationship Id="rId3" Type="http://schemas.openxmlformats.org/officeDocument/2006/relationships/oleObject" Target="../embeddings/Microsoft_Word_97_-_2003___111.doc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Microsoft_Word_97_-_2003___112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118.emf"/><Relationship Id="rId9" Type="http://schemas.openxmlformats.org/officeDocument/2006/relationships/image" Target="../media/image12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6.doc"/><Relationship Id="rId3" Type="http://schemas.openxmlformats.org/officeDocument/2006/relationships/oleObject" Target="../embeddings/Microsoft_Word_97_-_2003___114.doc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Microsoft_Word_97_-_2003___115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121.emf"/><Relationship Id="rId9" Type="http://schemas.openxmlformats.org/officeDocument/2006/relationships/image" Target="../media/image1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Word_97_-_2003___7.doc"/><Relationship Id="rId10" Type="http://schemas.openxmlformats.org/officeDocument/2006/relationships/image" Target="../media/image15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9.doc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9.doc"/><Relationship Id="rId3" Type="http://schemas.openxmlformats.org/officeDocument/2006/relationships/oleObject" Target="../embeddings/Microsoft_Word_97_-_2003___117.doc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Microsoft_Word_97_-_2003___118.doc"/><Relationship Id="rId5" Type="http://schemas.openxmlformats.org/officeDocument/2006/relationships/slide" Target="slide1.xml"/><Relationship Id="rId10" Type="http://schemas.openxmlformats.org/officeDocument/2006/relationships/image" Target="../media/image5.png"/><Relationship Id="rId4" Type="http://schemas.openxmlformats.org/officeDocument/2006/relationships/image" Target="../media/image124.emf"/><Relationship Id="rId9" Type="http://schemas.openxmlformats.org/officeDocument/2006/relationships/image" Target="../media/image12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120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28.emf"/><Relationship Id="rId5" Type="http://schemas.openxmlformats.org/officeDocument/2006/relationships/oleObject" Target="../embeddings/Microsoft_Word_97_-_2003___121.doc"/><Relationship Id="rId10" Type="http://schemas.openxmlformats.org/officeDocument/2006/relationships/image" Target="../media/image129.emf"/><Relationship Id="rId4" Type="http://schemas.openxmlformats.org/officeDocument/2006/relationships/image" Target="../media/image127.emf"/><Relationship Id="rId9" Type="http://schemas.openxmlformats.org/officeDocument/2006/relationships/oleObject" Target="../embeddings/Microsoft_Word_97_-_2003___122.doc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123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31.emf"/><Relationship Id="rId5" Type="http://schemas.openxmlformats.org/officeDocument/2006/relationships/oleObject" Target="../embeddings/Microsoft_Word_97_-_2003___124.doc"/><Relationship Id="rId10" Type="http://schemas.openxmlformats.org/officeDocument/2006/relationships/image" Target="../media/image132.emf"/><Relationship Id="rId4" Type="http://schemas.openxmlformats.org/officeDocument/2006/relationships/image" Target="../media/image130.emf"/><Relationship Id="rId9" Type="http://schemas.openxmlformats.org/officeDocument/2006/relationships/oleObject" Target="../embeddings/Microsoft_Word_97_-_2003___125.doc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Microsoft_Word_97_-_2003___126.doc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31.emf"/><Relationship Id="rId5" Type="http://schemas.openxmlformats.org/officeDocument/2006/relationships/oleObject" Target="../embeddings/Microsoft_Word_97_-_2003___127.doc"/><Relationship Id="rId10" Type="http://schemas.openxmlformats.org/officeDocument/2006/relationships/image" Target="../media/image134.emf"/><Relationship Id="rId4" Type="http://schemas.openxmlformats.org/officeDocument/2006/relationships/image" Target="../media/image133.emf"/><Relationship Id="rId9" Type="http://schemas.openxmlformats.org/officeDocument/2006/relationships/oleObject" Target="../embeddings/Microsoft_Word_97_-_2003___128.doc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Microsoft_Word_97_-_2003___130.doc"/><Relationship Id="rId5" Type="http://schemas.openxmlformats.org/officeDocument/2006/relationships/image" Target="../media/image135.emf"/><Relationship Id="rId10" Type="http://schemas.openxmlformats.org/officeDocument/2006/relationships/image" Target="../media/image137.emf"/><Relationship Id="rId4" Type="http://schemas.openxmlformats.org/officeDocument/2006/relationships/oleObject" Target="../embeddings/Microsoft_Word_97_-_2003___129.doc"/><Relationship Id="rId9" Type="http://schemas.openxmlformats.org/officeDocument/2006/relationships/oleObject" Target="../embeddings/Microsoft_Word_97_-_2003___131.doc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38.emf"/><Relationship Id="rId5" Type="http://schemas.openxmlformats.org/officeDocument/2006/relationships/oleObject" Target="../embeddings/Microsoft_Word_97_-_2003___132.doc"/><Relationship Id="rId10" Type="http://schemas.openxmlformats.org/officeDocument/2006/relationships/image" Target="../media/image140.emf"/><Relationship Id="rId4" Type="http://schemas.openxmlformats.org/officeDocument/2006/relationships/image" Target="../media/image5.png"/><Relationship Id="rId9" Type="http://schemas.openxmlformats.org/officeDocument/2006/relationships/oleObject" Target="../embeddings/Microsoft_Word_97_-_2003___134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141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Microsoft_Word_97_-_2003___136.doc"/><Relationship Id="rId7" Type="http://schemas.openxmlformats.org/officeDocument/2006/relationships/oleObject" Target="../embeddings/Microsoft_Word_97_-_2003___1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10" Type="http://schemas.openxmlformats.org/officeDocument/2006/relationships/image" Target="../media/image144.emf"/><Relationship Id="rId4" Type="http://schemas.openxmlformats.org/officeDocument/2006/relationships/image" Target="../media/image142.emf"/><Relationship Id="rId9" Type="http://schemas.openxmlformats.org/officeDocument/2006/relationships/oleObject" Target="../embeddings/Microsoft_Word_97_-_2003___138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6.png"/><Relationship Id="rId5" Type="http://schemas.openxmlformats.org/officeDocument/2006/relationships/image" Target="../media/image145.emf"/><Relationship Id="rId4" Type="http://schemas.openxmlformats.org/officeDocument/2006/relationships/oleObject" Target="../embeddings/Microsoft_Word_97_-_2003___139.doc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oleObject" Target="../embeddings/Microsoft_Word_97_-_2003___140.doc"/><Relationship Id="rId7" Type="http://schemas.openxmlformats.org/officeDocument/2006/relationships/oleObject" Target="../embeddings/Microsoft_Word_97_-_2003___1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10" Type="http://schemas.openxmlformats.org/officeDocument/2006/relationships/image" Target="../media/image148.emf"/><Relationship Id="rId4" Type="http://schemas.openxmlformats.org/officeDocument/2006/relationships/image" Target="../media/image146.emf"/><Relationship Id="rId9" Type="http://schemas.openxmlformats.org/officeDocument/2006/relationships/oleObject" Target="../embeddings/Microsoft_Word_97_-_2003___142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oleObject" Target="../embeddings/Microsoft_Word_97_-_2003___10.doc"/><Relationship Id="rId10" Type="http://schemas.openxmlformats.org/officeDocument/2006/relationships/image" Target="../media/image18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12.doc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149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6.png"/><Relationship Id="rId5" Type="http://schemas.openxmlformats.org/officeDocument/2006/relationships/image" Target="../media/image150.emf"/><Relationship Id="rId4" Type="http://schemas.openxmlformats.org/officeDocument/2006/relationships/oleObject" Target="../embeddings/Microsoft_Word_97_-_2003___144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6.png"/><Relationship Id="rId5" Type="http://schemas.openxmlformats.org/officeDocument/2006/relationships/image" Target="../media/image152.emf"/><Relationship Id="rId4" Type="http://schemas.openxmlformats.org/officeDocument/2006/relationships/oleObject" Target="../embeddings/Microsoft_Word_97_-_2003___146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53.emf"/><Relationship Id="rId5" Type="http://schemas.openxmlformats.org/officeDocument/2006/relationships/oleObject" Target="../embeddings/Microsoft_Word_97_-_2003___147.doc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15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oleObject" Target="../embeddings/Microsoft_Word_97_-_2003___149.doc"/><Relationship Id="rId7" Type="http://schemas.openxmlformats.org/officeDocument/2006/relationships/oleObject" Target="../embeddings/Microsoft_Word_97_-_2003___1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15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157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152.doc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Microsoft_Word_97_-_2003___153.doc"/><Relationship Id="rId5" Type="http://schemas.openxmlformats.org/officeDocument/2006/relationships/slide" Target="slide1.xml"/><Relationship Id="rId4" Type="http://schemas.openxmlformats.org/officeDocument/2006/relationships/image" Target="../media/image1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6.png"/><Relationship Id="rId5" Type="http://schemas.openxmlformats.org/officeDocument/2006/relationships/image" Target="../media/image160.emf"/><Relationship Id="rId4" Type="http://schemas.openxmlformats.org/officeDocument/2006/relationships/oleObject" Target="../embeddings/Microsoft_Word_97_-_2003___154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6.png"/><Relationship Id="rId5" Type="http://schemas.openxmlformats.org/officeDocument/2006/relationships/image" Target="../media/image161.emf"/><Relationship Id="rId4" Type="http://schemas.openxmlformats.org/officeDocument/2006/relationships/oleObject" Target="../embeddings/Microsoft_Word_97_-_2003___155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.png"/><Relationship Id="rId7" Type="http://schemas.openxmlformats.org/officeDocument/2006/relationships/oleObject" Target="../embeddings/Microsoft_Word_97_-_2003___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emf"/><Relationship Id="rId5" Type="http://schemas.openxmlformats.org/officeDocument/2006/relationships/oleObject" Target="../embeddings/Microsoft_Word_97_-_2003___13.doc"/><Relationship Id="rId10" Type="http://schemas.openxmlformats.org/officeDocument/2006/relationships/image" Target="../media/image21.emf"/><Relationship Id="rId4" Type="http://schemas.openxmlformats.org/officeDocument/2006/relationships/slide" Target="slide1.xml"/><Relationship Id="rId9" Type="http://schemas.openxmlformats.org/officeDocument/2006/relationships/oleObject" Target="../embeddings/Microsoft_Word_97_-_2003___15.doc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Microsoft_Word_97_-_2003___156.doc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Microsoft_Word_97_-_2003___157.doc"/><Relationship Id="rId5" Type="http://schemas.openxmlformats.org/officeDocument/2006/relationships/slide" Target="slide1.xml"/><Relationship Id="rId4" Type="http://schemas.openxmlformats.org/officeDocument/2006/relationships/image" Target="../media/image16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6.png"/><Relationship Id="rId5" Type="http://schemas.openxmlformats.org/officeDocument/2006/relationships/image" Target="../media/image164.emf"/><Relationship Id="rId4" Type="http://schemas.openxmlformats.org/officeDocument/2006/relationships/oleObject" Target="../embeddings/Microsoft_Word_97_-_2003___158.doc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oleObject" Target="../embeddings/Microsoft_Word_97_-_2003___159.doc"/><Relationship Id="rId7" Type="http://schemas.openxmlformats.org/officeDocument/2006/relationships/oleObject" Target="../embeddings/Microsoft_Word_97_-_2003___16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4" Type="http://schemas.openxmlformats.org/officeDocument/2006/relationships/image" Target="../media/image165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7.png"/><Relationship Id="rId5" Type="http://schemas.openxmlformats.org/officeDocument/2006/relationships/image" Target="../media/image167.emf"/><Relationship Id="rId4" Type="http://schemas.openxmlformats.org/officeDocument/2006/relationships/oleObject" Target="../embeddings/Microsoft_Word_97_-_2003___161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7.png"/><Relationship Id="rId5" Type="http://schemas.openxmlformats.org/officeDocument/2006/relationships/image" Target="../media/image169.emf"/><Relationship Id="rId4" Type="http://schemas.openxmlformats.org/officeDocument/2006/relationships/oleObject" Target="../embeddings/Microsoft_Word_97_-_2003___163.doc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.xml"/><Relationship Id="rId7" Type="http://schemas.openxmlformats.org/officeDocument/2006/relationships/image" Target="../media/image1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Word_97_-_2003___165.doc"/><Relationship Id="rId5" Type="http://schemas.openxmlformats.org/officeDocument/2006/relationships/image" Target="../media/image170.emf"/><Relationship Id="rId4" Type="http://schemas.openxmlformats.org/officeDocument/2006/relationships/oleObject" Target="../embeddings/Microsoft_Word_97_-_2003___164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7.png"/><Relationship Id="rId5" Type="http://schemas.openxmlformats.org/officeDocument/2006/relationships/image" Target="../media/image172.emf"/><Relationship Id="rId4" Type="http://schemas.openxmlformats.org/officeDocument/2006/relationships/oleObject" Target="../embeddings/Microsoft_Word_97_-_2003___166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Word_97_-_2003___168.doc"/><Relationship Id="rId5" Type="http://schemas.openxmlformats.org/officeDocument/2006/relationships/image" Target="../media/image173.emf"/><Relationship Id="rId4" Type="http://schemas.openxmlformats.org/officeDocument/2006/relationships/oleObject" Target="../embeddings/Microsoft_Word_97_-_2003___167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Microsoft_Word_97_-_2003___170.doc"/><Relationship Id="rId5" Type="http://schemas.openxmlformats.org/officeDocument/2006/relationships/image" Target="../media/image175.emf"/><Relationship Id="rId4" Type="http://schemas.openxmlformats.org/officeDocument/2006/relationships/oleObject" Target="../embeddings/Microsoft_Word_97_-_2003___169.doc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3.doc"/><Relationship Id="rId3" Type="http://schemas.openxmlformats.org/officeDocument/2006/relationships/slide" Target="slide1.xml"/><Relationship Id="rId7" Type="http://schemas.openxmlformats.org/officeDocument/2006/relationships/image" Target="../media/image1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Microsoft_Word_97_-_2003___172.doc"/><Relationship Id="rId5" Type="http://schemas.openxmlformats.org/officeDocument/2006/relationships/image" Target="../media/image177.emf"/><Relationship Id="rId4" Type="http://schemas.openxmlformats.org/officeDocument/2006/relationships/oleObject" Target="../embeddings/Microsoft_Word_97_-_2003___171.doc"/><Relationship Id="rId9" Type="http://schemas.openxmlformats.org/officeDocument/2006/relationships/image" Target="../media/image17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2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25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讲　</a:t>
            </a:r>
            <a:r>
              <a:rPr lang="zh-CN" altLang="en-US" sz="2200" b="1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集合</a:t>
            </a:r>
            <a:endParaRPr lang="zh-CN" altLang="en-US" sz="2200" b="1" dirty="0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第</a:t>
            </a:r>
            <a:r>
              <a:rPr lang="en-US" altLang="zh-CN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2</a:t>
            </a:r>
            <a:r>
              <a:rPr lang="zh-CN" altLang="en-US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讲　命题及其关系、充分条件与必要条件</a:t>
            </a:r>
            <a:endParaRPr lang="zh-CN" altLang="en-US" sz="2200" b="1" u="sng" dirty="0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第</a:t>
            </a:r>
            <a:r>
              <a:rPr lang="en-US" altLang="zh-CN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3</a:t>
            </a:r>
            <a:r>
              <a:rPr lang="zh-CN" altLang="en-US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讲　简单的逻辑联结词、全称量词与存在量词</a:t>
            </a:r>
            <a:endParaRPr lang="zh-CN" altLang="en-US" sz="22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sz="2200" b="1" u="sng" dirty="0">
              <a:solidFill>
                <a:schemeClr val="hlink"/>
              </a:solidFill>
              <a:latin typeface="宋体" pitchFamily="2" charset="-122"/>
            </a:endParaRPr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第一单元　集合与常用逻辑用语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28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996980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29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49250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75" y="4764111"/>
          <a:ext cx="68643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30" name="Document" r:id="rId9" imgW="7555773" imgH="2158972" progId="Word.Document.8">
                  <p:embed/>
                </p:oleObj>
              </mc:Choice>
              <mc:Fallback>
                <p:oleObj name="Document" r:id="rId9" imgW="7555773" imgH="215897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4764111"/>
                        <a:ext cx="68643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81122" y="1285860"/>
          <a:ext cx="65341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18" name="Document" r:id="rId4" imgW="7616512" imgH="3742101" progId="Word.Document.8">
                  <p:embed/>
                </p:oleObj>
              </mc:Choice>
              <mc:Fallback>
                <p:oleObj name="Document" r:id="rId4" imgW="7616512" imgH="374210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22" y="1285860"/>
                        <a:ext cx="6534150" cy="320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9663" y="4143380"/>
          <a:ext cx="6497637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19" name="Document" r:id="rId6" imgW="7687012" imgH="1301851" progId="Word.Document.8">
                  <p:embed/>
                </p:oleObj>
              </mc:Choice>
              <mc:Fallback>
                <p:oleObj name="Document" r:id="rId6" imgW="7687012" imgH="1301851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4143380"/>
                        <a:ext cx="6497637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1255737" y="1231926"/>
          <a:ext cx="6816725" cy="584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32" name="Document" r:id="rId4" imgW="7952825" imgH="6815635" progId="Word.Document.8">
                  <p:embed/>
                </p:oleObj>
              </mc:Choice>
              <mc:Fallback>
                <p:oleObj name="Document" r:id="rId4" imgW="7952825" imgH="681563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37" y="1231926"/>
                        <a:ext cx="6816725" cy="5840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82688" y="1219200"/>
          <a:ext cx="6510337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11" name="Document" r:id="rId4" imgW="7597808" imgH="3742101" progId="Word.Document.8">
                  <p:embed/>
                </p:oleObj>
              </mc:Choice>
              <mc:Fallback>
                <p:oleObj name="Document" r:id="rId4" imgW="7597808" imgH="374210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219200"/>
                        <a:ext cx="6510337" cy="320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1425600" y="2960724"/>
          <a:ext cx="6718300" cy="575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12" name="Document" r:id="rId6" imgW="7952825" imgH="6815635" progId="Word.Document.8">
                  <p:embed/>
                </p:oleObj>
              </mc:Choice>
              <mc:Fallback>
                <p:oleObj name="Document" r:id="rId6" imgW="7952825" imgH="6815635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600" y="2960724"/>
                        <a:ext cx="6718300" cy="575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简单的逻辑联结词、全称量词与存在量词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841375" y="1516080"/>
          <a:ext cx="7448550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56" name="Document" r:id="rId4" imgW="8083034" imgH="4800935" progId="Word.Document.8">
                  <p:embed/>
                </p:oleObj>
              </mc:Choice>
              <mc:Fallback>
                <p:oleObj name="Document" r:id="rId4" imgW="8083034" imgH="480093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1516080"/>
                        <a:ext cx="7448550" cy="441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243035"/>
          <a:ext cx="7596187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48" name="Document" r:id="rId5" imgW="9140174" imgH="6396566" progId="Word.Document.8">
                  <p:embed/>
                </p:oleObj>
              </mc:Choice>
              <mc:Fallback>
                <p:oleObj name="Document" r:id="rId5" imgW="9140174" imgH="639656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243035"/>
                        <a:ext cx="7596187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65188" y="1142984"/>
          <a:ext cx="7400925" cy="660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72" name="Document" r:id="rId5" imgW="8496682" imgH="7606250" progId="Word.Document.8">
                  <p:embed/>
                </p:oleObj>
              </mc:Choice>
              <mc:Fallback>
                <p:oleObj name="Document" r:id="rId5" imgW="8496682" imgH="760625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142984"/>
                        <a:ext cx="7400925" cy="6608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214422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96" name="Document" r:id="rId5" imgW="8952774" imgH="7607690" progId="Word.Document.8">
                  <p:embed/>
                </p:oleObj>
              </mc:Choice>
              <mc:Fallback>
                <p:oleObj name="Document" r:id="rId5" imgW="8952774" imgH="76076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1214422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817563" y="1573213"/>
          <a:ext cx="7558087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80" name="Document" r:id="rId3" imgW="8344532" imgH="4834417" progId="Word.Document.8">
                  <p:embed/>
                </p:oleObj>
              </mc:Choice>
              <mc:Fallback>
                <p:oleObj name="Document" r:id="rId3" imgW="8344532" imgH="4834417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1573213"/>
                        <a:ext cx="7558087" cy="444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0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5576898" y="36036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286248" y="3603629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7" name="Rectangle 23"/>
          <p:cNvSpPr>
            <a:spLocks noChangeArrowheads="1"/>
          </p:cNvSpPr>
          <p:nvPr/>
        </p:nvSpPr>
        <p:spPr bwMode="auto">
          <a:xfrm>
            <a:off x="4286248" y="4357694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auto">
          <a:xfrm>
            <a:off x="5562610" y="4714884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9" name="Rectangle 25"/>
          <p:cNvSpPr>
            <a:spLocks noChangeArrowheads="1"/>
          </p:cNvSpPr>
          <p:nvPr/>
        </p:nvSpPr>
        <p:spPr bwMode="auto">
          <a:xfrm>
            <a:off x="5576898" y="40005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3571868" y="396081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3571868" y="435769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2" name="Rectangle 28"/>
          <p:cNvSpPr>
            <a:spLocks noChangeArrowheads="1"/>
          </p:cNvSpPr>
          <p:nvPr/>
        </p:nvSpPr>
        <p:spPr bwMode="auto">
          <a:xfrm>
            <a:off x="4286248" y="471488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27" grpId="0"/>
      <p:bldP spid="405528" grpId="0"/>
      <p:bldP spid="405529" grpId="0"/>
      <p:bldP spid="405530" grpId="0"/>
      <p:bldP spid="405531" grpId="0"/>
      <p:bldP spid="40553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6" name="Object 2"/>
          <p:cNvGraphicFramePr>
            <a:graphicFrameLocks noChangeAspect="1"/>
          </p:cNvGraphicFramePr>
          <p:nvPr/>
        </p:nvGraphicFramePr>
        <p:xfrm>
          <a:off x="714348" y="928670"/>
          <a:ext cx="7972425" cy="765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04" name="Document" r:id="rId3" imgW="8807098" imgH="8307939" progId="Word.Document.8">
                  <p:embed/>
                </p:oleObj>
              </mc:Choice>
              <mc:Fallback>
                <p:oleObj name="Document" r:id="rId3" imgW="8807098" imgH="830793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928670"/>
                        <a:ext cx="7972425" cy="7656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9615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96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9618" name="Rectangle 18"/>
          <p:cNvSpPr>
            <a:spLocks noChangeArrowheads="1"/>
          </p:cNvSpPr>
          <p:nvPr/>
        </p:nvSpPr>
        <p:spPr bwMode="auto">
          <a:xfrm>
            <a:off x="5357818" y="5357826"/>
            <a:ext cx="2452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609600" eaLnBrk="0" hangingPunct="0">
              <a:buFontTx/>
              <a:buNone/>
            </a:pPr>
            <a:r>
              <a:rPr lang="zh-CN" altLang="en-US" sz="2000" dirty="0">
                <a:solidFill>
                  <a:srgbClr val="990033"/>
                </a:solidFill>
                <a:ea typeface="MS Mincho" pitchFamily="49" charset="-128"/>
              </a:rPr>
              <a:t>∃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dirty="0">
                <a:solidFill>
                  <a:srgbClr val="990033"/>
                </a:solidFill>
                <a:cs typeface="Times New Roman" pitchFamily="18" charset="0"/>
              </a:rPr>
              <a:t>∈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09620" name="Rectangle 20"/>
          <p:cNvSpPr>
            <a:spLocks noChangeArrowheads="1"/>
          </p:cNvSpPr>
          <p:nvPr/>
        </p:nvSpPr>
        <p:spPr bwMode="auto">
          <a:xfrm>
            <a:off x="6786578" y="214311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990033"/>
                </a:solidFill>
                <a:ea typeface="MS Mincho" pitchFamily="49" charset="-128"/>
              </a:rPr>
              <a:t>∀</a:t>
            </a:r>
            <a:endParaRPr lang="zh-CN" altLang="en-US" sz="2000" dirty="0">
              <a:solidFill>
                <a:srgbClr val="990033"/>
              </a:solidFill>
              <a:ea typeface="MS Mincho" pitchFamily="49" charset="-128"/>
            </a:endParaRPr>
          </a:p>
        </p:txBody>
      </p:sp>
      <p:sp>
        <p:nvSpPr>
          <p:cNvPr id="409622" name="Rectangle 22"/>
          <p:cNvSpPr>
            <a:spLocks noChangeArrowheads="1"/>
          </p:cNvSpPr>
          <p:nvPr/>
        </p:nvSpPr>
        <p:spPr bwMode="auto">
          <a:xfrm>
            <a:off x="6715140" y="285749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ea typeface="MS Mincho" pitchFamily="49" charset="-128"/>
              </a:rPr>
              <a:t>∃</a:t>
            </a:r>
          </a:p>
        </p:txBody>
      </p:sp>
      <p:sp>
        <p:nvSpPr>
          <p:cNvPr id="409624" name="Rectangle 24"/>
          <p:cNvSpPr>
            <a:spLocks noChangeArrowheads="1"/>
          </p:cNvSpPr>
          <p:nvPr/>
        </p:nvSpPr>
        <p:spPr bwMode="auto">
          <a:xfrm>
            <a:off x="5989638" y="4616450"/>
            <a:ext cx="16779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990033"/>
                </a:solidFill>
                <a:ea typeface="MS Mincho" pitchFamily="49" charset="-128"/>
              </a:rPr>
              <a:t>∀</a:t>
            </a:r>
            <a:r>
              <a:rPr lang="en-US" altLang="zh-CN" sz="2000" i="1" dirty="0" err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 err="1">
                <a:solidFill>
                  <a:srgbClr val="990033"/>
                </a:solidFill>
                <a:cs typeface="Times New Roman" pitchFamily="18" charset="0"/>
              </a:rPr>
              <a:t>∈</a:t>
            </a:r>
            <a:r>
              <a:rPr lang="en-US" altLang="zh-CN" sz="2000" i="1" dirty="0" err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8" grpId="0"/>
      <p:bldP spid="409620" grpId="0"/>
      <p:bldP spid="409622" grpId="0"/>
      <p:bldP spid="4096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139856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08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1139856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07181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09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07181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85786" y="4143380"/>
          <a:ext cx="7364412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10" name="Document" r:id="rId9" imgW="8245148" imgH="2353737" progId="Word.Document.8">
                  <p:embed/>
                </p:oleObj>
              </mc:Choice>
              <mc:Fallback>
                <p:oleObj name="Document" r:id="rId9" imgW="8245148" imgH="2353737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4143380"/>
                        <a:ext cx="7364412" cy="210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000100" y="1285860"/>
          <a:ext cx="7535863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31" name="Document" r:id="rId5" imgW="8452440" imgH="5383455" progId="Word.Document.8">
                  <p:embed/>
                </p:oleObj>
              </mc:Choice>
              <mc:Fallback>
                <p:oleObj name="Document" r:id="rId5" imgW="8452440" imgH="538345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1285860"/>
                        <a:ext cx="7535863" cy="4949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4714876" y="2385948"/>
            <a:ext cx="20136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mbria Math"/>
                <a:ea typeface="宋体"/>
                <a:cs typeface="Cambria Math"/>
              </a:rPr>
              <a:t>∃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zh-CN" altLang="en-US" sz="2000" dirty="0" smtClean="0">
                <a:latin typeface="Calibri"/>
                <a:ea typeface="宋体"/>
                <a:cs typeface="Times New Roman"/>
              </a:rPr>
              <a:t>∈</a:t>
            </a:r>
            <a:r>
              <a:rPr lang="en-US" sz="2000" i="1" dirty="0" smtClean="0">
                <a:latin typeface="Times New Roman"/>
                <a:ea typeface="宋体"/>
              </a:rPr>
              <a:t>M</a:t>
            </a:r>
            <a:r>
              <a:rPr lang="zh-CN" altLang="en-US" sz="2000" dirty="0" smtClean="0">
                <a:latin typeface="Times New Roman"/>
                <a:ea typeface="宋体"/>
                <a:cs typeface="Times New Roman"/>
              </a:rPr>
              <a:t>，</a:t>
            </a:r>
            <a:r>
              <a:rPr lang="zh-CN" altLang="en-US" sz="2000" dirty="0" smtClean="0">
                <a:latin typeface="Times New Roman"/>
                <a:ea typeface="GBK_S"/>
                <a:cs typeface="Times New Roman"/>
              </a:rPr>
              <a:t>綈</a:t>
            </a:r>
            <a:r>
              <a:rPr lang="en-US" sz="2000" i="1" dirty="0" smtClean="0">
                <a:latin typeface="Times New Roman"/>
                <a:ea typeface="宋体"/>
              </a:rPr>
              <a:t>p</a:t>
            </a:r>
            <a:r>
              <a:rPr lang="en-US" sz="2000" dirty="0" smtClean="0">
                <a:latin typeface="Times New Roman"/>
                <a:ea typeface="宋体"/>
              </a:rPr>
              <a:t>(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en-US" sz="2000" dirty="0" smtClean="0">
                <a:latin typeface="Times New Roman"/>
                <a:ea typeface="宋体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4701447" y="2000240"/>
            <a:ext cx="20136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mbria Math"/>
                <a:ea typeface="宋体"/>
                <a:cs typeface="Cambria Math"/>
              </a:rPr>
              <a:t>∃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zh-CN" altLang="en-US" sz="2000" dirty="0" smtClean="0">
                <a:latin typeface="Calibri"/>
                <a:ea typeface="宋体"/>
                <a:cs typeface="Times New Roman"/>
              </a:rPr>
              <a:t>∈</a:t>
            </a:r>
            <a:r>
              <a:rPr lang="en-US" sz="2000" i="1" dirty="0" smtClean="0">
                <a:latin typeface="Times New Roman"/>
                <a:ea typeface="宋体"/>
              </a:rPr>
              <a:t>M</a:t>
            </a:r>
            <a:r>
              <a:rPr lang="zh-CN" altLang="en-US" sz="2000" dirty="0" smtClean="0">
                <a:latin typeface="Times New Roman"/>
                <a:ea typeface="宋体"/>
                <a:cs typeface="Times New Roman"/>
              </a:rPr>
              <a:t>，</a:t>
            </a:r>
            <a:r>
              <a:rPr lang="zh-CN" altLang="en-US" sz="2000" dirty="0" smtClean="0">
                <a:latin typeface="Times New Roman"/>
                <a:ea typeface="GBK_S"/>
                <a:cs typeface="Times New Roman"/>
              </a:rPr>
              <a:t>綈</a:t>
            </a:r>
            <a:r>
              <a:rPr lang="en-US" sz="2000" i="1" dirty="0" smtClean="0">
                <a:latin typeface="Times New Roman"/>
                <a:ea typeface="宋体"/>
              </a:rPr>
              <a:t>p</a:t>
            </a:r>
            <a:r>
              <a:rPr lang="en-US" sz="2000" dirty="0" smtClean="0">
                <a:latin typeface="Times New Roman"/>
                <a:ea typeface="宋体"/>
              </a:rPr>
              <a:t>(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en-US" sz="2000" dirty="0" smtClean="0">
                <a:latin typeface="Times New Roman"/>
                <a:ea typeface="宋体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58938" y="4178319"/>
          <a:ext cx="6827838" cy="203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2" name="Document" r:id="rId3" imgW="7513999" imgH="2244756" progId="Word.Document.8">
                  <p:embed/>
                </p:oleObj>
              </mc:Choice>
              <mc:Fallback>
                <p:oleObj name="Document" r:id="rId3" imgW="7513999" imgH="224475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38" y="4178319"/>
                        <a:ext cx="6827838" cy="203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219450"/>
          <a:ext cx="69627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3" name="Document" r:id="rId5" imgW="7554645" imgH="1001950" progId="Word.Document.8">
                  <p:embed/>
                </p:oleObj>
              </mc:Choice>
              <mc:Fallback>
                <p:oleObj name="Document" r:id="rId5" imgW="7554645" imgH="10019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219450"/>
                        <a:ext cx="696277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387501" y="2190752"/>
          <a:ext cx="68278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4" name="Document" r:id="rId9" imgW="7513999" imgH="1684557" progId="Word.Document.8">
                  <p:embed/>
                </p:oleObj>
              </mc:Choice>
              <mc:Fallback>
                <p:oleObj name="Document" r:id="rId9" imgW="7513999" imgH="1684557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501" y="2190752"/>
                        <a:ext cx="6827837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00113" y="2565400"/>
          <a:ext cx="6858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6" name="文档" r:id="rId3" imgW="7495451" imgH="994824" progId="Word.Document.8">
                  <p:embed/>
                </p:oleObj>
              </mc:Choice>
              <mc:Fallback>
                <p:oleObj name="文档" r:id="rId3" imgW="7495451" imgH="99482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65400"/>
                        <a:ext cx="685800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901700" y="1411288"/>
          <a:ext cx="70008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7" name="文档" r:id="rId6" imgW="7875671" imgH="1166818" progId="Word.Document.8">
                  <p:embed/>
                </p:oleObj>
              </mc:Choice>
              <mc:Fallback>
                <p:oleObj name="文档" r:id="rId6" imgW="7875671" imgH="116681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411288"/>
                        <a:ext cx="700087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901700" y="3357563"/>
          <a:ext cx="7015163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8" name="文档" r:id="rId8" imgW="7897617" imgH="2592889" progId="Word.Document.8">
                  <p:embed/>
                </p:oleObj>
              </mc:Choice>
              <mc:Fallback>
                <p:oleObj name="文档" r:id="rId8" imgW="7897617" imgH="259288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357563"/>
                        <a:ext cx="7015163" cy="22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966788" y="3200400"/>
          <a:ext cx="67532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20" name="文档" r:id="rId3" imgW="7495451" imgH="996627" progId="Word.Document.8">
                  <p:embed/>
                </p:oleObj>
              </mc:Choice>
              <mc:Fallback>
                <p:oleObj name="文档" r:id="rId3" imgW="7495451" imgH="99662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200400"/>
                        <a:ext cx="6753225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042988" y="1557338"/>
          <a:ext cx="7015162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21" name="文档" r:id="rId6" imgW="7892732" imgH="1649987" progId="Word.Document.8">
                  <p:embed/>
                </p:oleObj>
              </mc:Choice>
              <mc:Fallback>
                <p:oleObj name="文档" r:id="rId6" imgW="7892732" imgH="164998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57338"/>
                        <a:ext cx="7015162" cy="146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031875" y="4311650"/>
          <a:ext cx="6545263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22" name="文档" r:id="rId8" imgW="7609625" imgH="2993847" progId="Word.Document.8">
                  <p:embed/>
                </p:oleObj>
              </mc:Choice>
              <mc:Fallback>
                <p:oleObj name="文档" r:id="rId8" imgW="7609625" imgH="299384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4311650"/>
                        <a:ext cx="6545263" cy="257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57290" y="1633538"/>
          <a:ext cx="7472362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24" name="Document" r:id="rId3" imgW="8487330" imgH="4595000" progId="Word.Document.8">
                  <p:embed/>
                </p:oleObj>
              </mc:Choice>
              <mc:Fallback>
                <p:oleObj name="Document" r:id="rId3" imgW="8487330" imgH="45950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90" y="1633538"/>
                        <a:ext cx="7472362" cy="404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85852" y="2668613"/>
          <a:ext cx="6961188" cy="447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58" name="Document" r:id="rId3" imgW="7881246" imgH="5075634" progId="Word.Document.8">
                  <p:embed/>
                </p:oleObj>
              </mc:Choice>
              <mc:Fallback>
                <p:oleObj name="Document" r:id="rId3" imgW="7881246" imgH="507563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2668613"/>
                        <a:ext cx="6961188" cy="447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1500174"/>
          <a:ext cx="69119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59" name="Document" r:id="rId7" imgW="7602124" imgH="1211484" progId="Word.Document.8">
                  <p:embed/>
                </p:oleObj>
              </mc:Choice>
              <mc:Fallback>
                <p:oleObj name="Document" r:id="rId7" imgW="7602124" imgH="121148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1500174"/>
                        <a:ext cx="691197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47750" y="1142984"/>
          <a:ext cx="7267575" cy="393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2" name="Document" r:id="rId3" imgW="8477618" imgH="4594640" progId="Word.Document.8">
                  <p:embed/>
                </p:oleObj>
              </mc:Choice>
              <mc:Fallback>
                <p:oleObj name="Document" r:id="rId3" imgW="8477618" imgH="459464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142984"/>
                        <a:ext cx="7267575" cy="3938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336701" y="4884779"/>
          <a:ext cx="6950075" cy="447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3" name="Document" r:id="rId7" imgW="7871894" imgH="5075634" progId="Word.Document.8">
                  <p:embed/>
                </p:oleObj>
              </mc:Choice>
              <mc:Fallback>
                <p:oleObj name="Document" r:id="rId7" imgW="7871894" imgH="5075634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1" y="4884779"/>
                        <a:ext cx="6950075" cy="447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85786" y="3689360"/>
          <a:ext cx="69119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4" name="Document" r:id="rId9" imgW="7602124" imgH="1211484" progId="Word.Document.8">
                  <p:embed/>
                </p:oleObj>
              </mc:Choice>
              <mc:Fallback>
                <p:oleObj name="Document" r:id="rId9" imgW="7602124" imgH="121148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3689360"/>
                        <a:ext cx="6911975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47750" y="1000108"/>
          <a:ext cx="7267575" cy="393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40" name="Document" r:id="rId3" imgW="8477618" imgH="4594640" progId="Word.Document.8">
                  <p:embed/>
                </p:oleObj>
              </mc:Choice>
              <mc:Fallback>
                <p:oleObj name="Document" r:id="rId3" imgW="8477618" imgH="459464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000108"/>
                        <a:ext cx="7267575" cy="3938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71538" y="3071810"/>
          <a:ext cx="7351713" cy="447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75" name="Document" r:id="rId5" imgW="8476899" imgH="5140798" progId="Word.Document.8">
                  <p:embed/>
                </p:oleObj>
              </mc:Choice>
              <mc:Fallback>
                <p:oleObj name="Document" r:id="rId5" imgW="8476899" imgH="514079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3071810"/>
                        <a:ext cx="7351713" cy="447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31925" y="1500174"/>
          <a:ext cx="69119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76" name="Document" r:id="rId7" imgW="7602124" imgH="1211484" progId="Word.Document.8">
                  <p:embed/>
                </p:oleObj>
              </mc:Choice>
              <mc:Fallback>
                <p:oleObj name="Document" r:id="rId7" imgW="7602124" imgH="121148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25" y="1500174"/>
                        <a:ext cx="6911975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25565" y="1428736"/>
          <a:ext cx="7375525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2" name="Document" r:id="rId4" imgW="8643077" imgH="4350183" progId="Word.Document.8">
                  <p:embed/>
                </p:oleObj>
              </mc:Choice>
              <mc:Fallback>
                <p:oleObj name="Document" r:id="rId4" imgW="8643077" imgH="435018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65" y="1428736"/>
                        <a:ext cx="7375525" cy="373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4579951"/>
          <a:ext cx="69881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3" name="Document" r:id="rId6" imgW="7563997" imgH="917704" progId="Word.Document.8">
                  <p:embed/>
                </p:oleObj>
              </mc:Choice>
              <mc:Fallback>
                <p:oleObj name="Document" r:id="rId6" imgW="7563997" imgH="9177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579951"/>
                        <a:ext cx="6988175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85852" y="5000636"/>
          <a:ext cx="6872288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94" name="Document" r:id="rId9" imgW="7635576" imgH="1794005" progId="Word.Document.8">
                  <p:embed/>
                </p:oleObj>
              </mc:Choice>
              <mc:Fallback>
                <p:oleObj name="Document" r:id="rId9" imgW="7635576" imgH="179400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5000636"/>
                        <a:ext cx="6872288" cy="162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2" name="Document" r:id="rId5" imgW="8956252" imgH="7618066" progId="Word.Document.8">
                  <p:embed/>
                </p:oleObj>
              </mc:Choice>
              <mc:Fallback>
                <p:oleObj name="Document" r:id="rId5" imgW="8956252" imgH="761806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996980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428596" y="349250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3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349250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860452" y="4767263"/>
          <a:ext cx="7497762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4" name="Document" r:id="rId9" imgW="8399943" imgH="2149612" progId="Word.Document.8">
                  <p:embed/>
                </p:oleObj>
              </mc:Choice>
              <mc:Fallback>
                <p:oleObj name="Document" r:id="rId9" imgW="8399943" imgH="214961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52" y="4767263"/>
                        <a:ext cx="7497762" cy="192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412900" y="1219200"/>
          <a:ext cx="6802438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6" name="Document" r:id="rId4" imgW="7848154" imgH="2520896" progId="Word.Document.8">
                  <p:embed/>
                </p:oleObj>
              </mc:Choice>
              <mc:Fallback>
                <p:oleObj name="Document" r:id="rId4" imgW="7848154" imgH="252089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900" y="1219200"/>
                        <a:ext cx="6802438" cy="219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3613" y="3219450"/>
          <a:ext cx="69373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7" name="Document" r:id="rId7" imgW="7631259" imgH="1638474" progId="Word.Document.8">
                  <p:embed/>
                </p:oleObj>
              </mc:Choice>
              <mc:Fallback>
                <p:oleObj name="Document" r:id="rId7" imgW="7631259" imgH="163847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219450"/>
                        <a:ext cx="6937375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544664" y="4071938"/>
          <a:ext cx="6742112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18" name="Document" r:id="rId9" imgW="7635576" imgH="1805166" progId="Word.Document.8">
                  <p:embed/>
                </p:oleObj>
              </mc:Choice>
              <mc:Fallback>
                <p:oleObj name="Document" r:id="rId9" imgW="7635576" imgH="180516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64" y="4071938"/>
                        <a:ext cx="6742112" cy="158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含有逻辑联结词的命题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63613" y="1720879"/>
          <a:ext cx="7620000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20" name="Document" r:id="rId3" imgW="8748468" imgH="6725269" progId="Word.Document.8">
                  <p:embed/>
                </p:oleObj>
              </mc:Choice>
              <mc:Fallback>
                <p:oleObj name="Document" r:id="rId3" imgW="8748468" imgH="672526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720879"/>
                        <a:ext cx="7620000" cy="585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00100" y="1363661"/>
          <a:ext cx="7632700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89" name="Document" r:id="rId5" imgW="8277269" imgH="1938375" progId="Word.Document.8">
                  <p:embed/>
                </p:oleObj>
              </mc:Choice>
              <mc:Fallback>
                <p:oleObj name="Document" r:id="rId5" imgW="8277269" imgH="193837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1363661"/>
                        <a:ext cx="7632700" cy="177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642910" y="1384292"/>
          <a:ext cx="68516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54" name="Document" r:id="rId5" imgW="7535581" imgH="998710" progId="Word.Document.8">
                  <p:embed/>
                </p:oleObj>
              </mc:Choice>
              <mc:Fallback>
                <p:oleObj name="Document" r:id="rId5" imgW="7535581" imgH="998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384292"/>
                        <a:ext cx="685165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36677" y="2357430"/>
          <a:ext cx="7364413" cy="40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55" name="Document" r:id="rId7" imgW="8216840" imgH="4547837" progId="Word.Document.8">
                  <p:embed/>
                </p:oleObj>
              </mc:Choice>
              <mc:Fallback>
                <p:oleObj name="Document" r:id="rId7" imgW="8216840" imgH="4547837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77" y="2357430"/>
                        <a:ext cx="7364413" cy="407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1538" y="1285860"/>
          <a:ext cx="7375525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68" name="Document" r:id="rId4" imgW="8110371" imgH="5540786" progId="Word.Document.8">
                  <p:embed/>
                </p:oleObj>
              </mc:Choice>
              <mc:Fallback>
                <p:oleObj name="Document" r:id="rId4" imgW="8110371" imgH="554078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285860"/>
                        <a:ext cx="7375525" cy="502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116013" y="1125538"/>
          <a:ext cx="7329487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2" name="Document" r:id="rId3" imgW="7852111" imgH="5559867" progId="Word.Document.8">
                  <p:embed/>
                </p:oleObj>
              </mc:Choice>
              <mc:Fallback>
                <p:oleObj name="Document" r:id="rId3" imgW="7852111" imgH="555986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7329487" cy="5172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57290" y="2054246"/>
          <a:ext cx="7027863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6" name="Document" r:id="rId3" imgW="7890239" imgH="4935944" progId="Word.Document.8">
                  <p:embed/>
                </p:oleObj>
              </mc:Choice>
              <mc:Fallback>
                <p:oleObj name="Document" r:id="rId3" imgW="7890239" imgH="493594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2054246"/>
                        <a:ext cx="7027863" cy="437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785786" y="1376363"/>
          <a:ext cx="68849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27" name="Document" r:id="rId7" imgW="7535581" imgH="998710" progId="Word.Document.8">
                  <p:embed/>
                </p:oleObj>
              </mc:Choice>
              <mc:Fallback>
                <p:oleObj name="Document" r:id="rId7" imgW="7535581" imgH="998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376363"/>
                        <a:ext cx="6884987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>
                <a:ea typeface="黑体" pitchFamily="49" charset="-122"/>
              </a:rPr>
              <a:t>全称命题和特称</a:t>
            </a:r>
            <a:r>
              <a:rPr lang="zh-CN" altLang="en-US" dirty="0" smtClean="0">
                <a:ea typeface="黑体" pitchFamily="49" charset="-122"/>
              </a:rPr>
              <a:t>命题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1258888" y="2060575"/>
          <a:ext cx="6661150" cy="461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40" name="Document" r:id="rId3" imgW="7374438" imgH="5113796" progId="Word.Document.8">
                  <p:embed/>
                </p:oleObj>
              </mc:Choice>
              <mc:Fallback>
                <p:oleObj name="Document" r:id="rId3" imgW="7374438" imgH="511379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60575"/>
                        <a:ext cx="6661150" cy="461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319237" y="1236684"/>
          <a:ext cx="6753225" cy="526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74" name="Document" r:id="rId4" imgW="7374438" imgH="5751761" progId="Word.Document.8">
                  <p:embed/>
                </p:oleObj>
              </mc:Choice>
              <mc:Fallback>
                <p:oleObj name="Document" r:id="rId4" imgW="7374438" imgH="575176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37" y="1236684"/>
                        <a:ext cx="6753225" cy="526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75" name="Document" r:id="rId7" imgW="7573708" imgH="919144" progId="Word.Document.8">
                  <p:embed/>
                </p:oleObj>
              </mc:Choice>
              <mc:Fallback>
                <p:oleObj name="Document" r:id="rId7" imgW="7573708" imgH="9191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786190"/>
                        <a:ext cx="6935788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74725" y="892196"/>
          <a:ext cx="7583488" cy="560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788" name="Document" r:id="rId4" imgW="8345611" imgH="6174070" progId="Word.Document.8">
                  <p:embed/>
                </p:oleObj>
              </mc:Choice>
              <mc:Fallback>
                <p:oleObj name="Document" r:id="rId4" imgW="8345611" imgH="617407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892196"/>
                        <a:ext cx="7583488" cy="560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32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996980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9308" y="349250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33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308" y="349250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074765" y="4860949"/>
          <a:ext cx="7497763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34" name="Document" r:id="rId9" imgW="8399943" imgH="2149612" progId="Word.Document.8">
                  <p:embed/>
                </p:oleObj>
              </mc:Choice>
              <mc:Fallback>
                <p:oleObj name="Document" r:id="rId9" imgW="8399943" imgH="214961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65" y="4860949"/>
                        <a:ext cx="7497763" cy="192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01700" y="1266825"/>
          <a:ext cx="7210425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12" name="Document" r:id="rId4" imgW="7989154" imgH="5472381" progId="Word.Document.8">
                  <p:embed/>
                </p:oleObj>
              </mc:Choice>
              <mc:Fallback>
                <p:oleObj name="Document" r:id="rId4" imgW="7989154" imgH="547238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266825"/>
                        <a:ext cx="7210425" cy="501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30353" y="1071546"/>
          <a:ext cx="7242175" cy="481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46" name="Document" r:id="rId3" imgW="7852111" imgH="5226484" progId="Word.Document.8">
                  <p:embed/>
                </p:oleObj>
              </mc:Choice>
              <mc:Fallback>
                <p:oleObj name="Document" r:id="rId3" imgW="7852111" imgH="522648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53" y="1071546"/>
                        <a:ext cx="7242175" cy="481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5457845"/>
          <a:ext cx="69008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47" name="Document" r:id="rId7" imgW="7592412" imgH="920944" progId="Word.Document.8">
                  <p:embed/>
                </p:oleObj>
              </mc:Choice>
              <mc:Fallback>
                <p:oleObj name="Document" r:id="rId7" imgW="7592412" imgH="9209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5457845"/>
                        <a:ext cx="6900862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474788" y="1285860"/>
          <a:ext cx="6608762" cy="509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860" name="Document" r:id="rId3" imgW="7702838" imgH="5945454" progId="Word.Document.8">
                  <p:embed/>
                </p:oleObj>
              </mc:Choice>
              <mc:Fallback>
                <p:oleObj name="Document" r:id="rId3" imgW="7702838" imgH="594545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1285860"/>
                        <a:ext cx="6608762" cy="509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>
                <a:ea typeface="黑体" pitchFamily="49" charset="-122"/>
              </a:rPr>
              <a:t>含有一个量词的命题的否定</a:t>
            </a:r>
            <a:r>
              <a:rPr lang="en-US" altLang="zh-CN"/>
              <a:t> </a:t>
            </a:r>
            <a:r>
              <a:rPr lang="zh-CN" altLang="zh-CN">
                <a:latin typeface="宋体" charset="-122"/>
              </a:rPr>
              <a:t>　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255713" y="1768475"/>
          <a:ext cx="6572250" cy="475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884" name="Document" r:id="rId3" imgW="7442780" imgH="5393176" progId="Word.Document.8">
                  <p:embed/>
                </p:oleObj>
              </mc:Choice>
              <mc:Fallback>
                <p:oleObj name="Document" r:id="rId3" imgW="7442780" imgH="539317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1768475"/>
                        <a:ext cx="6572250" cy="475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3670300"/>
          <a:ext cx="68516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9" name="Document" r:id="rId4" imgW="7535940" imgH="792055" progId="Word.Document.8">
                  <p:embed/>
                </p:oleObj>
              </mc:Choice>
              <mc:Fallback>
                <p:oleObj name="Document" r:id="rId4" imgW="7535940" imgH="79205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670300"/>
                        <a:ext cx="68516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431952" y="4840306"/>
          <a:ext cx="69977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30" name="Document" r:id="rId6" imgW="7703558" imgH="1365215" progId="Word.Document.8">
                  <p:embed/>
                </p:oleObj>
              </mc:Choice>
              <mc:Fallback>
                <p:oleObj name="Document" r:id="rId6" imgW="7703558" imgH="13652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52" y="4840306"/>
                        <a:ext cx="69977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84326" y="1722448"/>
          <a:ext cx="6973888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31" name="Document" r:id="rId9" imgW="7767583" imgH="3586570" progId="Word.Document.8">
                  <p:embed/>
                </p:oleObj>
              </mc:Choice>
              <mc:Fallback>
                <p:oleObj name="Document" r:id="rId9" imgW="7767583" imgH="35865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26" y="1722448"/>
                        <a:ext cx="6973888" cy="320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279525" y="1427163"/>
          <a:ext cx="6778625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14" name="Document" r:id="rId4" imgW="8044187" imgH="3802585" progId="Word.Document.8">
                  <p:embed/>
                </p:oleObj>
              </mc:Choice>
              <mc:Fallback>
                <p:oleObj name="Document" r:id="rId4" imgW="8044187" imgH="380258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1427163"/>
                        <a:ext cx="6778625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1133475" y="1073150"/>
          <a:ext cx="7218363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2" name="Document" r:id="rId3" imgW="7834126" imgH="5460500" progId="Word.Document.8">
                  <p:embed/>
                </p:oleObj>
              </mc:Choice>
              <mc:Fallback>
                <p:oleObj name="Document" r:id="rId3" imgW="7834126" imgH="54605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073150"/>
                        <a:ext cx="7218363" cy="502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7750" y="2143116"/>
          <a:ext cx="68643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47" name="Document" r:id="rId4" imgW="7554645" imgH="1000150" progId="Word.Document.8">
                  <p:embed/>
                </p:oleObj>
              </mc:Choice>
              <mc:Fallback>
                <p:oleObj name="Document" r:id="rId4" imgW="7554645" imgH="10001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143116"/>
                        <a:ext cx="686435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211289" y="3571876"/>
          <a:ext cx="7218363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48" name="Document" r:id="rId7" imgW="7719384" imgH="1386817" progId="Word.Document.8">
                  <p:embed/>
                </p:oleObj>
              </mc:Choice>
              <mc:Fallback>
                <p:oleObj name="Document" r:id="rId7" imgW="7719384" imgH="138681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89" y="3571876"/>
                        <a:ext cx="7218363" cy="1255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思想方法　</a:t>
            </a:r>
            <a:r>
              <a:rPr lang="en-US" altLang="en-US" sz="2400" b="1" dirty="0" smtClean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化归转化思想在逻辑问题中的应用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231900" y="1635140"/>
          <a:ext cx="6729413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66" name="Document" r:id="rId3" imgW="7622986" imgH="4464671" progId="Word.Document.8">
                  <p:embed/>
                </p:oleObj>
              </mc:Choice>
              <mc:Fallback>
                <p:oleObj name="Document" r:id="rId3" imgW="7622986" imgH="446467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1635140"/>
                        <a:ext cx="6729413" cy="393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28735" y="5621367"/>
          <a:ext cx="6729413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67" name="Document" r:id="rId6" imgW="7622986" imgH="2294080" progId="Word.Document.8">
                  <p:embed/>
                </p:oleObj>
              </mc:Choice>
              <mc:Fallback>
                <p:oleObj name="Document" r:id="rId6" imgW="7622986" imgH="229408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35" y="5621367"/>
                        <a:ext cx="6729413" cy="202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16063" y="2373343"/>
          <a:ext cx="6827837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90" name="Document" r:id="rId4" imgW="7513999" imgH="5961655" progId="Word.Document.8">
                  <p:embed/>
                </p:oleObj>
              </mc:Choice>
              <mc:Fallback>
                <p:oleObj name="Document" r:id="rId4" imgW="7513999" imgH="596165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63" y="2373343"/>
                        <a:ext cx="6827837" cy="541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3"/>
          <p:cNvGraphicFramePr>
            <a:graphicFrameLocks noChangeAspect="1"/>
          </p:cNvGraphicFramePr>
          <p:nvPr/>
        </p:nvGraphicFramePr>
        <p:xfrm>
          <a:off x="1338288" y="1500174"/>
          <a:ext cx="68770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91" name="Document" r:id="rId7" imgW="7563997" imgH="1001950" progId="Word.Document.8">
                  <p:embed/>
                </p:oleObj>
              </mc:Choice>
              <mc:Fallback>
                <p:oleObj name="Document" r:id="rId7" imgW="7563997" imgH="100195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88" y="1500174"/>
                        <a:ext cx="687705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28743"/>
          <a:ext cx="7912100" cy="672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6" name="Document" r:id="rId5" imgW="8956252" imgH="7640418" progId="Word.Document.8">
                  <p:embed/>
                </p:oleObj>
              </mc:Choice>
              <mc:Fallback>
                <p:oleObj name="Document" r:id="rId5" imgW="8956252" imgH="764041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1128743"/>
                        <a:ext cx="7912100" cy="672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357562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7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46" y="3357562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17641" y="4932387"/>
          <a:ext cx="7497763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8" name="Document" r:id="rId9" imgW="8399943" imgH="2149612" progId="Word.Document.8">
                  <p:embed/>
                </p:oleObj>
              </mc:Choice>
              <mc:Fallback>
                <p:oleObj name="Document" r:id="rId9" imgW="8399943" imgH="214961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41" y="4932387"/>
                        <a:ext cx="7497763" cy="192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57290" y="1390672"/>
          <a:ext cx="660876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04" name="Document" r:id="rId4" imgW="7485224" imgH="5880650" progId="Word.Document.8">
                  <p:embed/>
                </p:oleObj>
              </mc:Choice>
              <mc:Fallback>
                <p:oleObj name="Document" r:id="rId4" imgW="7485224" imgH="588065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1390672"/>
                        <a:ext cx="6608763" cy="518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352269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22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89040" y="1049360"/>
          <a:ext cx="7583488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29" name="Document" r:id="rId4" imgW="7598167" imgH="5535386" progId="Word.Document.8">
                  <p:embed/>
                </p:oleObj>
              </mc:Choice>
              <mc:Fallback>
                <p:oleObj name="Document" r:id="rId4" imgW="7598167" imgH="5535386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40" y="1049360"/>
                        <a:ext cx="7583488" cy="552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01752" y="2590832"/>
          <a:ext cx="7327900" cy="533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62" name="Document" r:id="rId4" imgW="8066488" imgH="5889650" progId="Word.Document.8">
                  <p:embed/>
                </p:oleObj>
              </mc:Choice>
              <mc:Fallback>
                <p:oleObj name="Document" r:id="rId4" imgW="8066488" imgH="588965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52" y="2590832"/>
                        <a:ext cx="7327900" cy="5338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28596" y="1560513"/>
          <a:ext cx="673100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63" name="Document" r:id="rId7" imgW="7533063" imgH="1306171" progId="Word.Document.8">
                  <p:embed/>
                </p:oleObj>
              </mc:Choice>
              <mc:Fallback>
                <p:oleObj name="Document" r:id="rId7" imgW="7533063" imgH="1306171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1560513"/>
                        <a:ext cx="6731000" cy="1169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98590" y="2570193"/>
          <a:ext cx="73025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87" name="Document" r:id="rId4" imgW="8392731" imgH="5924933" progId="Word.Document.8">
                  <p:embed/>
                </p:oleObj>
              </mc:Choice>
              <mc:Fallback>
                <p:oleObj name="Document" r:id="rId4" imgW="8392731" imgH="592493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90" y="2570193"/>
                        <a:ext cx="7302500" cy="5145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663727" y="1819279"/>
          <a:ext cx="6765925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88" name="Document" r:id="rId6" imgW="7683775" imgH="2388046" progId="Word.Document.8">
                  <p:embed/>
                </p:oleObj>
              </mc:Choice>
              <mc:Fallback>
                <p:oleObj name="Document" r:id="rId6" imgW="7683775" imgH="2388046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27" y="1819279"/>
                        <a:ext cx="6765925" cy="210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571612"/>
          <a:ext cx="7473950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10" name="Document" r:id="rId4" imgW="8487330" imgH="5949775" progId="Word.Document.8">
                  <p:embed/>
                </p:oleObj>
              </mc:Choice>
              <mc:Fallback>
                <p:oleObj name="Document" r:id="rId4" imgW="8487330" imgH="59497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571612"/>
                        <a:ext cx="7473950" cy="525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981097" y="1214422"/>
          <a:ext cx="68056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11" name="文档" r:id="rId6" imgW="7515310" imgH="993382" progId="Word.Document.8">
                  <p:embed/>
                </p:oleObj>
              </mc:Choice>
              <mc:Fallback>
                <p:oleObj name="文档" r:id="rId6" imgW="7515310" imgH="993382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97" y="1214422"/>
                        <a:ext cx="6805613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785794"/>
          <a:ext cx="7912100" cy="672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00" name="Document" r:id="rId5" imgW="8956252" imgH="7640418" progId="Word.Document.8">
                  <p:embed/>
                </p:oleObj>
              </mc:Choice>
              <mc:Fallback>
                <p:oleObj name="Document" r:id="rId5" imgW="8956252" imgH="764041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785794"/>
                        <a:ext cx="7912100" cy="672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500034" y="3357562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01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3357562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5389" y="4714884"/>
          <a:ext cx="7362825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02" name="Document" r:id="rId9" imgW="8374744" imgH="2139532" progId="Word.Document.8">
                  <p:embed/>
                </p:oleObj>
              </mc:Choice>
              <mc:Fallback>
                <p:oleObj name="Document" r:id="rId9" imgW="8374744" imgH="213953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89" y="4714884"/>
                        <a:ext cx="7362825" cy="189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000100" y="1428736"/>
          <a:ext cx="7400925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Document" r:id="rId3" imgW="7915417" imgH="5713958" progId="Word.Document.8">
                  <p:embed/>
                </p:oleObj>
              </mc:Choice>
              <mc:Fallback>
                <p:oleObj name="Document" r:id="rId3" imgW="7915417" imgH="5713958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1428736"/>
                        <a:ext cx="7400925" cy="532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5291138" y="171448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元素</a:t>
            </a:r>
          </a:p>
        </p:txBody>
      </p: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2285984" y="207167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集合</a:t>
            </a:r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928662" y="2471734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互异性</a:t>
            </a:r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6215074" y="2857496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90033"/>
                </a:solidFill>
                <a:cs typeface="Times New Roman" pitchFamily="18" charset="0"/>
              </a:rPr>
              <a:t>∈</a:t>
            </a:r>
            <a:endParaRPr lang="zh-CN" altLang="en-US" sz="2400" dirty="0">
              <a:solidFill>
                <a:srgbClr val="990033"/>
              </a:solidFill>
              <a:cs typeface="Times New Roman" pitchFamily="18" charset="0"/>
            </a:endParaRP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1857356" y="321468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∉</a:t>
            </a:r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330838" y="3538839"/>
            <a:ext cx="1098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描述法</a:t>
            </a:r>
          </a:p>
        </p:txBody>
      </p:sp>
      <p:sp>
        <p:nvSpPr>
          <p:cNvPr id="14392" name="Rectangle 56"/>
          <p:cNvSpPr>
            <a:spLocks noChangeArrowheads="1"/>
          </p:cNvSpPr>
          <p:nvPr/>
        </p:nvSpPr>
        <p:spPr bwMode="auto">
          <a:xfrm>
            <a:off x="6715140" y="3571876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None/>
            </a:pPr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图示法</a:t>
            </a:r>
          </a:p>
        </p:txBody>
      </p:sp>
      <p:sp>
        <p:nvSpPr>
          <p:cNvPr id="14394" name="Rectangle 58"/>
          <p:cNvSpPr>
            <a:spLocks noChangeArrowheads="1"/>
          </p:cNvSpPr>
          <p:nvPr/>
        </p:nvSpPr>
        <p:spPr bwMode="auto">
          <a:xfrm>
            <a:off x="5429256" y="3929066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96" name="Rectangle 60"/>
          <p:cNvSpPr>
            <a:spLocks noChangeArrowheads="1"/>
          </p:cNvSpPr>
          <p:nvPr/>
        </p:nvSpPr>
        <p:spPr bwMode="auto">
          <a:xfrm>
            <a:off x="7337453" y="3929066"/>
            <a:ext cx="123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aseline="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＋</a:t>
            </a:r>
          </a:p>
        </p:txBody>
      </p:sp>
      <p:sp>
        <p:nvSpPr>
          <p:cNvPr id="14398" name="Rectangle 62"/>
          <p:cNvSpPr>
            <a:spLocks noChangeArrowheads="1"/>
          </p:cNvSpPr>
          <p:nvPr/>
        </p:nvSpPr>
        <p:spPr bwMode="auto">
          <a:xfrm>
            <a:off x="2071670" y="4286256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00" name="Rectangle 64"/>
          <p:cNvSpPr>
            <a:spLocks noChangeArrowheads="1"/>
          </p:cNvSpPr>
          <p:nvPr/>
        </p:nvSpPr>
        <p:spPr bwMode="auto">
          <a:xfrm>
            <a:off x="4500562" y="4286256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02" name="Rectangle 66"/>
          <p:cNvSpPr>
            <a:spLocks noChangeArrowheads="1"/>
          </p:cNvSpPr>
          <p:nvPr/>
        </p:nvSpPr>
        <p:spPr bwMode="auto">
          <a:xfrm>
            <a:off x="6524641" y="4329122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66"/>
          <p:cNvSpPr>
            <a:spLocks noChangeArrowheads="1"/>
          </p:cNvSpPr>
          <p:nvPr/>
        </p:nvSpPr>
        <p:spPr bwMode="auto">
          <a:xfrm>
            <a:off x="1214414" y="4686312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14374" grpId="0"/>
      <p:bldP spid="14376" grpId="0"/>
      <p:bldP spid="14382" grpId="0"/>
      <p:bldP spid="14384" grpId="0"/>
      <p:bldP spid="14386" grpId="0"/>
      <p:bldP spid="14390" grpId="0"/>
      <p:bldP spid="14392" grpId="0"/>
      <p:bldP spid="14394" grpId="0"/>
      <p:bldP spid="14396" grpId="0"/>
      <p:bldP spid="14398" grpId="0"/>
      <p:bldP spid="14400" grpId="0"/>
      <p:bldP spid="14402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835051" y="1009673"/>
          <a:ext cx="7523163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16" name="Document" r:id="rId3" imgW="8162167" imgH="6202872" progId="Word.Document.8">
                  <p:embed/>
                </p:oleObj>
              </mc:Choice>
              <mc:Fallback>
                <p:oleObj name="Document" r:id="rId3" imgW="8162167" imgH="6202872" progId="Word.Document.8">
                  <p:embed/>
                  <p:pic>
                    <p:nvPicPr>
                      <p:cNvPr id="0" name="Object 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51" y="1009673"/>
                        <a:ext cx="7523163" cy="570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4325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3277079" y="200024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任意一个元素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4" name="Rectangle 30"/>
          <p:cNvSpPr>
            <a:spLocks noChangeArrowheads="1"/>
          </p:cNvSpPr>
          <p:nvPr/>
        </p:nvSpPr>
        <p:spPr bwMode="auto">
          <a:xfrm>
            <a:off x="6572264" y="2357430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dirty="0">
                <a:solidFill>
                  <a:srgbClr val="990033"/>
                </a:solidFill>
                <a:ea typeface="Batang" pitchFamily="18" charset="-127"/>
              </a:rPr>
              <a:t>⊇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6" name="Rectangle 32"/>
          <p:cNvSpPr>
            <a:spLocks noChangeArrowheads="1"/>
          </p:cNvSpPr>
          <p:nvPr/>
        </p:nvSpPr>
        <p:spPr bwMode="auto">
          <a:xfrm>
            <a:off x="4143372" y="3286124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至少</a:t>
            </a:r>
          </a:p>
        </p:txBody>
      </p:sp>
      <p:sp>
        <p:nvSpPr>
          <p:cNvPr id="354338" name="Rectangle 34"/>
          <p:cNvSpPr>
            <a:spLocks noChangeArrowheads="1"/>
          </p:cNvSpPr>
          <p:nvPr/>
        </p:nvSpPr>
        <p:spPr bwMode="auto">
          <a:xfrm>
            <a:off x="6500826" y="4429132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20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40" name="Rectangle 36"/>
          <p:cNvSpPr>
            <a:spLocks noChangeArrowheads="1"/>
          </p:cNvSpPr>
          <p:nvPr/>
        </p:nvSpPr>
        <p:spPr bwMode="auto">
          <a:xfrm>
            <a:off x="2643174" y="5143512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不含</a:t>
            </a:r>
          </a:p>
        </p:txBody>
      </p:sp>
      <p:sp>
        <p:nvSpPr>
          <p:cNvPr id="354342" name="Rectangle 38"/>
          <p:cNvSpPr>
            <a:spLocks noChangeArrowheads="1"/>
          </p:cNvSpPr>
          <p:nvPr/>
        </p:nvSpPr>
        <p:spPr bwMode="auto">
          <a:xfrm>
            <a:off x="2857488" y="4572008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相同</a:t>
            </a:r>
          </a:p>
        </p:txBody>
      </p:sp>
      <p:pic>
        <p:nvPicPr>
          <p:cNvPr id="354343" name="Picture 3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53242" y="3214686"/>
            <a:ext cx="3190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  <p:bldP spid="354334" grpId="0"/>
      <p:bldP spid="354336" grpId="0"/>
      <p:bldP spid="354338" grpId="0"/>
      <p:bldP spid="354340" grpId="0"/>
      <p:bldP spid="3543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6414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4" name="Rectangle 80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144613" y="1000108"/>
          <a:ext cx="7070725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文档" r:id="rId5" imgW="7267249" imgH="5151959" progId="Word.Document.12">
                  <p:embed/>
                </p:oleObj>
              </mc:Choice>
              <mc:Fallback>
                <p:oleObj name="文档" r:id="rId5" imgW="7267249" imgH="5151959" progId="Word.Document.12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613" y="1000108"/>
                        <a:ext cx="7070725" cy="499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标题 1"/>
          <p:cNvSpPr>
            <a:spLocks/>
          </p:cNvSpPr>
          <p:nvPr/>
        </p:nvSpPr>
        <p:spPr bwMode="auto">
          <a:xfrm>
            <a:off x="6056336" y="242886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altLang="en-US" i="1" dirty="0">
                <a:solidFill>
                  <a:srgbClr val="990033"/>
                </a:solidFill>
                <a:latin typeface="Times New Roman" pitchFamily="18" charset="0"/>
              </a:rPr>
              <a:t>A</a:t>
            </a:r>
            <a:r>
              <a:rPr lang="en-US" altLang="en-US" dirty="0">
                <a:solidFill>
                  <a:srgbClr val="990033"/>
                </a:solidFill>
                <a:latin typeface="Times New Roman" pitchFamily="18" charset="0"/>
              </a:rPr>
              <a:t>∩</a:t>
            </a:r>
            <a:r>
              <a:rPr lang="en-US" altLang="en-US" i="1" dirty="0">
                <a:solidFill>
                  <a:srgbClr val="990033"/>
                </a:solidFill>
                <a:latin typeface="Times New Roman" pitchFamily="18" charset="0"/>
              </a:rPr>
              <a:t>B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7" name="标题 1"/>
          <p:cNvSpPr>
            <a:spLocks/>
          </p:cNvSpPr>
          <p:nvPr/>
        </p:nvSpPr>
        <p:spPr bwMode="auto">
          <a:xfrm>
            <a:off x="6072198" y="366713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　</a:t>
            </a:r>
            <a:r>
              <a:rPr lang="pt-BR" altLang="en-US" i="1" dirty="0">
                <a:solidFill>
                  <a:srgbClr val="990033"/>
                </a:solidFill>
                <a:latin typeface="Times New Roman" pitchFamily="18" charset="0"/>
              </a:rPr>
              <a:t>A</a:t>
            </a:r>
            <a:r>
              <a:rPr lang="pt-BR" altLang="en-US" dirty="0">
                <a:solidFill>
                  <a:srgbClr val="990033"/>
                </a:solidFill>
                <a:latin typeface="Times New Roman" pitchFamily="18" charset="0"/>
              </a:rPr>
              <a:t>∪</a:t>
            </a:r>
            <a:r>
              <a:rPr lang="pt-BR" altLang="en-US" i="1" dirty="0">
                <a:solidFill>
                  <a:srgbClr val="990033"/>
                </a:solidFill>
                <a:latin typeface="Times New Roman" pitchFamily="18" charset="0"/>
              </a:rPr>
              <a:t>B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8" name="标题 1"/>
          <p:cNvSpPr>
            <a:spLocks/>
          </p:cNvSpPr>
          <p:nvPr/>
        </p:nvSpPr>
        <p:spPr bwMode="auto">
          <a:xfrm>
            <a:off x="6127774" y="492919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∁</a:t>
            </a:r>
            <a:r>
              <a:rPr lang="en-US" altLang="zh-CN" i="1" baseline="-30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i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标题 1"/>
          <p:cNvSpPr>
            <a:spLocks/>
          </p:cNvSpPr>
          <p:nvPr/>
        </p:nvSpPr>
        <p:spPr bwMode="auto">
          <a:xfrm>
            <a:off x="1857356" y="485776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不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2714612" y="342900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</a:rPr>
              <a:t>或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1" name="标题 1"/>
          <p:cNvSpPr>
            <a:spLocks/>
          </p:cNvSpPr>
          <p:nvPr/>
        </p:nvSpPr>
        <p:spPr bwMode="auto">
          <a:xfrm>
            <a:off x="2500298" y="216693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且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2" name="标题 1"/>
          <p:cNvSpPr>
            <a:spLocks/>
          </p:cNvSpPr>
          <p:nvPr/>
        </p:nvSpPr>
        <p:spPr bwMode="auto">
          <a:xfrm>
            <a:off x="3341692" y="259556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且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3" name="标题 1"/>
          <p:cNvSpPr>
            <a:spLocks/>
          </p:cNvSpPr>
          <p:nvPr/>
        </p:nvSpPr>
        <p:spPr bwMode="auto">
          <a:xfrm>
            <a:off x="3341692" y="385762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或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5" name="标题 1"/>
          <p:cNvSpPr>
            <a:spLocks/>
          </p:cNvSpPr>
          <p:nvPr/>
        </p:nvSpPr>
        <p:spPr bwMode="auto">
          <a:xfrm>
            <a:off x="3857620" y="509589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 ∉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4638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63879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6388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38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63882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071538" y="1214422"/>
          <a:ext cx="7424738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0" name="Document" r:id="rId5" imgW="8060014" imgH="5359693" progId="Word.Document.8">
                  <p:embed/>
                </p:oleObj>
              </mc:Choice>
              <mc:Fallback>
                <p:oleObj name="Document" r:id="rId5" imgW="8060014" imgH="5359693" progId="Word.Document.8">
                  <p:embed/>
                  <p:pic>
                    <p:nvPicPr>
                      <p:cNvPr id="0" name="Object 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214422"/>
                        <a:ext cx="7424738" cy="493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94" name="Rectangle 22"/>
          <p:cNvSpPr>
            <a:spLocks noChangeArrowheads="1"/>
          </p:cNvSpPr>
          <p:nvPr/>
        </p:nvSpPr>
        <p:spPr bwMode="auto">
          <a:xfrm>
            <a:off x="4997459" y="1543040"/>
            <a:ext cx="860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990033"/>
                </a:solidFill>
                <a:ea typeface="Batang" pitchFamily="18" charset="-127"/>
              </a:rPr>
              <a:t>⊆</a:t>
            </a:r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896" name="Rectangle 24"/>
          <p:cNvSpPr>
            <a:spLocks noChangeArrowheads="1"/>
          </p:cNvSpPr>
          <p:nvPr/>
        </p:nvSpPr>
        <p:spPr bwMode="auto">
          <a:xfrm>
            <a:off x="6000760" y="1928802"/>
            <a:ext cx="877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990033"/>
                </a:solidFill>
                <a:ea typeface="Batang" pitchFamily="18" charset="-127"/>
              </a:rPr>
              <a:t>⊆</a:t>
            </a:r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898" name="Rectangle 26"/>
          <p:cNvSpPr>
            <a:spLocks noChangeArrowheads="1"/>
          </p:cNvSpPr>
          <p:nvPr/>
        </p:nvSpPr>
        <p:spPr bwMode="auto">
          <a:xfrm>
            <a:off x="3286116" y="235743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900" name="Rectangle 28"/>
          <p:cNvSpPr>
            <a:spLocks noChangeArrowheads="1"/>
          </p:cNvSpPr>
          <p:nvPr/>
        </p:nvSpPr>
        <p:spPr bwMode="auto">
          <a:xfrm>
            <a:off x="5357818" y="2400296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902" name="Rectangle 30"/>
          <p:cNvSpPr>
            <a:spLocks noChangeArrowheads="1"/>
          </p:cNvSpPr>
          <p:nvPr/>
        </p:nvSpPr>
        <p:spPr bwMode="auto">
          <a:xfrm>
            <a:off x="7429520" y="242886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∅</a:t>
            </a:r>
          </a:p>
        </p:txBody>
      </p:sp>
      <p:sp>
        <p:nvSpPr>
          <p:cNvPr id="463904" name="Rectangle 32"/>
          <p:cNvSpPr>
            <a:spLocks noChangeArrowheads="1"/>
          </p:cNvSpPr>
          <p:nvPr/>
        </p:nvSpPr>
        <p:spPr bwMode="auto">
          <a:xfrm>
            <a:off x="2071670" y="285749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∅</a:t>
            </a:r>
          </a:p>
        </p:txBody>
      </p:sp>
      <p:sp>
        <p:nvSpPr>
          <p:cNvPr id="463906" name="Rectangle 34"/>
          <p:cNvSpPr>
            <a:spLocks noChangeArrowheads="1"/>
          </p:cNvSpPr>
          <p:nvPr/>
        </p:nvSpPr>
        <p:spPr bwMode="auto">
          <a:xfrm>
            <a:off x="4143372" y="2857496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94" grpId="0"/>
      <p:bldP spid="463896" grpId="0"/>
      <p:bldP spid="463898" grpId="0"/>
      <p:bldP spid="463900" grpId="0"/>
      <p:bldP spid="463902" grpId="0"/>
      <p:bldP spid="463904" grpId="0"/>
      <p:bldP spid="4639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024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0245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4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85786" y="1500174"/>
          <a:ext cx="7693025" cy="481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Document" r:id="rId5" imgW="8350646" imgH="5239085" progId="Word.Document.8">
                  <p:embed/>
                </p:oleObj>
              </mc:Choice>
              <mc:Fallback>
                <p:oleObj name="Document" r:id="rId5" imgW="8350646" imgH="5239085" progId="Word.Document.8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500174"/>
                        <a:ext cx="7693025" cy="481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200177" y="2444752"/>
          <a:ext cx="72294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31" name="Document" r:id="rId3" imgW="7951027" imgH="1489064" progId="Word.Document.8">
                  <p:embed/>
                </p:oleObj>
              </mc:Choice>
              <mc:Fallback>
                <p:oleObj name="Document" r:id="rId3" imgW="7951027" imgH="1489064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77" y="2444752"/>
                        <a:ext cx="7229475" cy="1341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966788" y="3867150"/>
          <a:ext cx="68834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32" name="文档" r:id="rId5" imgW="7536302" imgH="961651" progId="Word.Document.8">
                  <p:embed/>
                </p:oleObj>
              </mc:Choice>
              <mc:Fallback>
                <p:oleObj name="文档" r:id="rId5" imgW="7536302" imgH="961651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867150"/>
                        <a:ext cx="6883400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3798" y="4500570"/>
          <a:ext cx="6864350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33" name="Document" r:id="rId8" imgW="7558961" imgH="2159070" progId="Word.Document.8">
                  <p:embed/>
                </p:oleObj>
              </mc:Choice>
              <mc:Fallback>
                <p:oleObj name="Document" r:id="rId8" imgW="7558961" imgH="2159070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98" y="4500570"/>
                        <a:ext cx="6864350" cy="195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1071538" y="2928934"/>
          <a:ext cx="694848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5" name="Document" r:id="rId3" imgW="7535581" imgH="800336" progId="Word.Document.8">
                  <p:embed/>
                </p:oleObj>
              </mc:Choice>
              <mc:Fallback>
                <p:oleObj name="Document" r:id="rId3" imgW="7535581" imgH="80033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2928934"/>
                        <a:ext cx="6948487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01752" y="1341438"/>
          <a:ext cx="7327900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6" name="Document" r:id="rId6" imgW="8058216" imgH="1895532" progId="Word.Document.8">
                  <p:embed/>
                </p:oleObj>
              </mc:Choice>
              <mc:Fallback>
                <p:oleObj name="Document" r:id="rId6" imgW="8058216" imgH="189553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52" y="1341438"/>
                        <a:ext cx="7327900" cy="171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73226" y="3857628"/>
          <a:ext cx="6742112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7" name="Document" r:id="rId8" imgW="7318326" imgH="2058983" progId="Word.Document.8">
                  <p:embed/>
                </p:oleObj>
              </mc:Choice>
              <mc:Fallback>
                <p:oleObj name="Document" r:id="rId8" imgW="7318326" imgH="2058983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26" y="3857628"/>
                        <a:ext cx="6742112" cy="188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3500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25" y="2997200"/>
          <a:ext cx="71723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" name="文档" r:id="rId3" imgW="7495451" imgH="605404" progId="Word.Document.8">
                  <p:embed/>
                </p:oleObj>
              </mc:Choice>
              <mc:Fallback>
                <p:oleObj name="文档" r:id="rId3" imgW="7495451" imgH="60540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997200"/>
                        <a:ext cx="71723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043014" y="1206500"/>
          <a:ext cx="7315200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0" name="Document" r:id="rId6" imgW="7940236" imgH="2035222" progId="Word.Document.8">
                  <p:embed/>
                </p:oleObj>
              </mc:Choice>
              <mc:Fallback>
                <p:oleObj name="Document" r:id="rId6" imgW="7940236" imgH="203522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014" y="1206500"/>
                        <a:ext cx="7315200" cy="186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87" y="3938588"/>
          <a:ext cx="66579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1" name="Document" r:id="rId8" imgW="7323002" imgH="2002100" progId="Word.Document.8">
                  <p:embed/>
                </p:oleObj>
              </mc:Choice>
              <mc:Fallback>
                <p:oleObj name="Document" r:id="rId8" imgW="7323002" imgH="20021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87" y="3938588"/>
                        <a:ext cx="6657975" cy="181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2976" y="1719270"/>
          <a:ext cx="7339012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3" name="Document" r:id="rId3" imgW="7968652" imgH="3099096" progId="Word.Document.8">
                  <p:embed/>
                </p:oleObj>
              </mc:Choice>
              <mc:Fallback>
                <p:oleObj name="Document" r:id="rId3" imgW="7968652" imgH="309909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719270"/>
                        <a:ext cx="7339012" cy="2852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571472" y="3357562"/>
          <a:ext cx="71310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4" name="Document" r:id="rId5" imgW="7535581" imgH="800336" progId="Word.Document.8">
                  <p:embed/>
                </p:oleObj>
              </mc:Choice>
              <mc:Fallback>
                <p:oleObj name="Document" r:id="rId5" imgW="7535581" imgH="80033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3357562"/>
                        <a:ext cx="7131050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5549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71538" y="4384695"/>
          <a:ext cx="736441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" name="Document" r:id="rId9" imgW="8004981" imgH="2063304" progId="Word.Document.8">
                  <p:embed/>
                </p:oleObj>
              </mc:Choice>
              <mc:Fallback>
                <p:oleObj name="Document" r:id="rId9" imgW="8004981" imgH="2063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4384695"/>
                        <a:ext cx="7364412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22363" y="1268413"/>
          <a:ext cx="7204075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7" name="Document" r:id="rId3" imgW="7409328" imgH="3621492" progId="Word.Document.8">
                  <p:embed/>
                </p:oleObj>
              </mc:Choice>
              <mc:Fallback>
                <p:oleObj name="Document" r:id="rId3" imgW="7409328" imgH="362149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268413"/>
                        <a:ext cx="7204075" cy="351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14348" y="3286124"/>
          <a:ext cx="6864350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8" name="Document" r:id="rId5" imgW="7667948" imgH="2030541" progId="Word.Document.8">
                  <p:embed/>
                </p:oleObj>
              </mc:Choice>
              <mc:Fallback>
                <p:oleObj name="Document" r:id="rId5" imgW="7667948" imgH="203054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3286124"/>
                        <a:ext cx="6864350" cy="181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12888" y="4370408"/>
          <a:ext cx="6973888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9" name="Document" r:id="rId9" imgW="7692767" imgH="2186432" progId="Word.Document.8">
                  <p:embed/>
                </p:oleObj>
              </mc:Choice>
              <mc:Fallback>
                <p:oleObj name="Document" r:id="rId9" imgW="7692767" imgH="21864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88" y="4370408"/>
                        <a:ext cx="6973888" cy="198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219200"/>
          <a:ext cx="7107238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24" name="Document" r:id="rId3" imgW="7399617" imgH="3621492" progId="Word.Document.8">
                  <p:embed/>
                </p:oleObj>
              </mc:Choice>
              <mc:Fallback>
                <p:oleObj name="Document" r:id="rId3" imgW="7399617" imgH="362149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219200"/>
                        <a:ext cx="7107238" cy="347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19138" y="3292475"/>
          <a:ext cx="6767512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25" name="Document" r:id="rId5" imgW="7667948" imgH="2030541" progId="Word.Document.8">
                  <p:embed/>
                </p:oleObj>
              </mc:Choice>
              <mc:Fallback>
                <p:oleObj name="Document" r:id="rId5" imgW="7667948" imgH="203054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292475"/>
                        <a:ext cx="6767512" cy="179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16038" y="4364038"/>
          <a:ext cx="68897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26" name="Document" r:id="rId9" imgW="7683415" imgH="2186072" progId="Word.Document.8">
                  <p:embed/>
                </p:oleObj>
              </mc:Choice>
              <mc:Fallback>
                <p:oleObj name="Document" r:id="rId9" imgW="7683415" imgH="21860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4364038"/>
                        <a:ext cx="68897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857364"/>
          <a:ext cx="7205662" cy="308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05" name="Document" r:id="rId3" imgW="7409328" imgH="3178301" progId="Word.Document.8">
                  <p:embed/>
                </p:oleObj>
              </mc:Choice>
              <mc:Fallback>
                <p:oleObj name="Document" r:id="rId3" imgW="7409328" imgH="3178301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857364"/>
                        <a:ext cx="7205662" cy="308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00188" y="2798787"/>
          <a:ext cx="6986588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48" name="Document" r:id="rId3" imgW="7586298" imgH="4416788" progId="Word.Document.8">
                  <p:embed/>
                </p:oleObj>
              </mc:Choice>
              <mc:Fallback>
                <p:oleObj name="Document" r:id="rId3" imgW="7586298" imgH="44167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88" y="2798787"/>
                        <a:ext cx="6986588" cy="405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7625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5036" y="1639883"/>
          <a:ext cx="71945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49" name="Document" r:id="rId7" imgW="7589894" imgH="1214365" progId="Word.Document.8">
                  <p:embed/>
                </p:oleObj>
              </mc:Choice>
              <mc:Fallback>
                <p:oleObj name="Document" r:id="rId7" imgW="7589894" imgH="121436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36" y="1639883"/>
                        <a:ext cx="7194550" cy="114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54139" y="1192222"/>
          <a:ext cx="7204075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18" name="Document" r:id="rId3" imgW="7409328" imgH="3627613" progId="Word.Document.8">
                  <p:embed/>
                </p:oleObj>
              </mc:Choice>
              <mc:Fallback>
                <p:oleObj name="Document" r:id="rId3" imgW="7409328" imgH="362761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39" y="1192222"/>
                        <a:ext cx="7204075" cy="352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1268438" y="4071942"/>
          <a:ext cx="6875462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19" name="Document" r:id="rId5" imgW="7677660" imgH="2033782" progId="Word.Document.8">
                  <p:embed/>
                </p:oleObj>
              </mc:Choice>
              <mc:Fallback>
                <p:oleObj name="Document" r:id="rId5" imgW="7677660" imgH="20337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38" y="4071942"/>
                        <a:ext cx="6875462" cy="181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490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64902" name="Group 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64903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490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集合的含义与表示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154113" y="1554163"/>
          <a:ext cx="6778625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Document" r:id="rId3" imgW="7373719" imgH="5316850" progId="Word.Document.8">
                  <p:embed/>
                </p:oleObj>
              </mc:Choice>
              <mc:Fallback>
                <p:oleObj name="Document" r:id="rId3" imgW="7373719" imgH="5316850" progId="Word.Document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554163"/>
                        <a:ext cx="6778625" cy="487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集合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47734" y="4525466"/>
            <a:ext cx="7478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hlinkClick r:id="rId9" tooltip="书摘"/>
              </a:rPr>
              <a:t>天下无难事，有志者成之；天下无易事，有恒者得之。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1854222"/>
          <a:ext cx="71564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7" name="Document" r:id="rId3" imgW="7554645" imgH="4993188" progId="Word.Document.8">
                  <p:embed/>
                </p:oleObj>
              </mc:Choice>
              <mc:Fallback>
                <p:oleObj name="Document" r:id="rId3" imgW="7554645" imgH="49931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854222"/>
                        <a:ext cx="71564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89041" y="2260624"/>
          <a:ext cx="7583487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2" name="Document" r:id="rId3" imgW="8126917" imgH="4997148" progId="Word.Document.8">
                  <p:embed/>
                </p:oleObj>
              </mc:Choice>
              <mc:Fallback>
                <p:oleObj name="Document" r:id="rId3" imgW="8126917" imgH="499714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41" y="2260624"/>
                        <a:ext cx="7583487" cy="466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34" y="1163628"/>
          <a:ext cx="71342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03" name="Document" r:id="rId6" imgW="7630180" imgH="895382" progId="Word.Document.8">
                  <p:embed/>
                </p:oleObj>
              </mc:Choice>
              <mc:Fallback>
                <p:oleObj name="Document" r:id="rId6" imgW="7630180" imgH="8953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1163628"/>
                        <a:ext cx="7134225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2240" y="1785926"/>
          <a:ext cx="7237412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0" name="Document" r:id="rId3" imgW="7554645" imgH="4993188" progId="Word.Document.8">
                  <p:embed/>
                </p:oleObj>
              </mc:Choice>
              <mc:Fallback>
                <p:oleObj name="Document" r:id="rId3" imgW="7554645" imgH="49931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40" y="1785926"/>
                        <a:ext cx="7237412" cy="477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5264" y="1268413"/>
          <a:ext cx="709295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4" name="Document" r:id="rId3" imgW="7841320" imgH="5070953" progId="Word.Document.8">
                  <p:embed/>
                </p:oleObj>
              </mc:Choice>
              <mc:Fallback>
                <p:oleObj name="Document" r:id="rId3" imgW="7841320" imgH="507095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64" y="1268413"/>
                        <a:ext cx="7092950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195388" y="4714884"/>
          <a:ext cx="71310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5" name="Document" r:id="rId5" imgW="7630180" imgH="895382" progId="Word.Document.8">
                  <p:embed/>
                </p:oleObj>
              </mc:Choice>
              <mc:Fallback>
                <p:oleObj name="Document" r:id="rId5" imgW="7630180" imgH="8953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4714884"/>
                        <a:ext cx="713105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38277" y="1438301"/>
          <a:ext cx="7119937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88" name="Document" r:id="rId3" imgW="7622267" imgH="6115386" progId="Word.Document.8">
                  <p:embed/>
                </p:oleObj>
              </mc:Choice>
              <mc:Fallback>
                <p:oleObj name="Document" r:id="rId3" imgW="7622267" imgH="61153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77" y="1438301"/>
                        <a:ext cx="7119937" cy="570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17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172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17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探究点二　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集合间的基本关系</a:t>
            </a:r>
            <a:r>
              <a:rPr lang="en-US" altLang="zh-CN" baseline="-25000">
                <a:latin typeface="Times New Roman" pitchFamily="18" charset="0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>
                <a:latin typeface="宋体" charset="-122"/>
              </a:rPr>
              <a:t>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681550"/>
              </p:ext>
            </p:extLst>
          </p:nvPr>
        </p:nvGraphicFramePr>
        <p:xfrm>
          <a:off x="1018381" y="1559493"/>
          <a:ext cx="7467600" cy="480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12" name="Document" r:id="rId3" imgW="8339181" imgH="5350079" progId="Word.Document.8">
                  <p:embed/>
                </p:oleObj>
              </mc:Choice>
              <mc:Fallback>
                <p:oleObj name="Document" r:id="rId3" imgW="8339181" imgH="535007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381" y="1559493"/>
                        <a:ext cx="7467600" cy="480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47750" y="1695450"/>
          <a:ext cx="7315200" cy="238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46" name="Document" r:id="rId3" imgW="7622986" imgH="2502174" progId="Word.Document.8">
                  <p:embed/>
                </p:oleObj>
              </mc:Choice>
              <mc:Fallback>
                <p:oleObj name="Document" r:id="rId3" imgW="7622986" imgH="250217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695450"/>
                        <a:ext cx="7315200" cy="238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011262" y="3790950"/>
          <a:ext cx="713263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47" name="Document" r:id="rId6" imgW="7639532" imgH="896822" progId="Word.Document.8">
                  <p:embed/>
                </p:oleObj>
              </mc:Choice>
              <mc:Fallback>
                <p:oleObj name="Document" r:id="rId6" imgW="7639532" imgH="89682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62" y="3790950"/>
                        <a:ext cx="7132638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201764" y="1885977"/>
          <a:ext cx="7156450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0" name="Document" r:id="rId3" imgW="7660394" imgH="5786683" progId="Word.Document.8">
                  <p:embed/>
                </p:oleObj>
              </mc:Choice>
              <mc:Fallback>
                <p:oleObj name="Document" r:id="rId3" imgW="7660394" imgH="57866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64" y="1885977"/>
                        <a:ext cx="7156450" cy="540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4414" y="1462103"/>
          <a:ext cx="7143750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21" name="Document" r:id="rId5" imgW="7442780" imgH="4359544" progId="Word.Document.8">
                  <p:embed/>
                </p:oleObj>
              </mc:Choice>
              <mc:Fallback>
                <p:oleObj name="Document" r:id="rId5" imgW="7442780" imgH="43595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462103"/>
                        <a:ext cx="7143750" cy="418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30326" y="1047750"/>
          <a:ext cx="7156450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94" name="Document" r:id="rId3" imgW="7449974" imgH="5032791" progId="Word.Document.8">
                  <p:embed/>
                </p:oleObj>
              </mc:Choice>
              <mc:Fallback>
                <p:oleObj name="Document" r:id="rId3" imgW="7449974" imgH="50327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26" y="1047750"/>
                        <a:ext cx="7156450" cy="482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74725" y="5314950"/>
          <a:ext cx="70961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95" name="Document" r:id="rId6" imgW="7487382" imgH="896822" progId="Word.Document.8">
                  <p:embed/>
                </p:oleObj>
              </mc:Choice>
              <mc:Fallback>
                <p:oleObj name="Document" r:id="rId6" imgW="7487382" imgH="89682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5314950"/>
                        <a:ext cx="709612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9663" y="1189057"/>
          <a:ext cx="7377113" cy="509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Document" r:id="rId5" imgW="8111450" imgH="5618552" progId="Word.Document.8">
                  <p:embed/>
                </p:oleObj>
              </mc:Choice>
              <mc:Fallback>
                <p:oleObj name="Document" r:id="rId5" imgW="8111450" imgH="5618552" progId="Word.Document.8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63" y="1189057"/>
                        <a:ext cx="7377113" cy="509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76352" y="1928802"/>
          <a:ext cx="7353300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08" name="Document" r:id="rId3" imgW="7659675" imgH="5231165" progId="Word.Document.8">
                  <p:embed/>
                </p:oleObj>
              </mc:Choice>
              <mc:Fallback>
                <p:oleObj name="Document" r:id="rId3" imgW="7659675" imgH="523116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52" y="1928802"/>
                        <a:ext cx="7353300" cy="5010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探究点三　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集合的基本运算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42976" y="1911373"/>
          <a:ext cx="7145338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2" name="Document" r:id="rId3" imgW="8640200" imgH="5773362" progId="Word.Document.8">
                  <p:embed/>
                </p:oleObj>
              </mc:Choice>
              <mc:Fallback>
                <p:oleObj name="Document" r:id="rId3" imgW="8640200" imgH="57733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911373"/>
                        <a:ext cx="7145338" cy="480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963613" y="1142995"/>
          <a:ext cx="72167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76" name="Document" r:id="rId4" imgW="7725139" imgH="1692478" progId="Word.Document.8">
                  <p:embed/>
                </p:oleObj>
              </mc:Choice>
              <mc:Fallback>
                <p:oleObj name="Document" r:id="rId4" imgW="7725139" imgH="1692478" progId="Word.Document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142995"/>
                        <a:ext cx="7216775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2428868"/>
          <a:ext cx="70961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77" name="Document" r:id="rId7" imgW="7487382" imgH="898623" progId="Word.Document.8">
                  <p:embed/>
                </p:oleObj>
              </mc:Choice>
              <mc:Fallback>
                <p:oleObj name="Document" r:id="rId7" imgW="7487382" imgH="89862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2428868"/>
                        <a:ext cx="709612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73202" y="3308371"/>
          <a:ext cx="7156450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78" name="Document" r:id="rId9" imgW="7544213" imgH="3296030" progId="Word.Document.8">
                  <p:embed/>
                </p:oleObj>
              </mc:Choice>
              <mc:Fallback>
                <p:oleObj name="Document" r:id="rId9" imgW="7544213" imgH="329603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202" y="3308371"/>
                        <a:ext cx="7156450" cy="312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60514" y="1350981"/>
          <a:ext cx="6926262" cy="479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80" name="Document" r:id="rId4" imgW="7616512" imgH="5277248" progId="Word.Document.8">
                  <p:embed/>
                </p:oleObj>
              </mc:Choice>
              <mc:Fallback>
                <p:oleObj name="Document" r:id="rId4" imgW="7616512" imgH="527724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514" y="1350981"/>
                        <a:ext cx="6926262" cy="479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28727" y="1158875"/>
          <a:ext cx="7400925" cy="461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14" name="Document" r:id="rId3" imgW="8032318" imgH="5020190" progId="Word.Document.8">
                  <p:embed/>
                </p:oleObj>
              </mc:Choice>
              <mc:Fallback>
                <p:oleObj name="Document" r:id="rId3" imgW="8032318" imgH="502019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27" y="1158875"/>
                        <a:ext cx="7400925" cy="461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04899" y="5000636"/>
          <a:ext cx="70961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15" name="Document" r:id="rId7" imgW="7487382" imgH="898623" progId="Word.Document.8">
                  <p:embed/>
                </p:oleObj>
              </mc:Choice>
              <mc:Fallback>
                <p:oleObj name="Document" r:id="rId7" imgW="7487382" imgH="89862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99" y="5000636"/>
                        <a:ext cx="709612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238277" y="2060575"/>
          <a:ext cx="7119937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28" name="Document" r:id="rId3" imgW="7622986" imgH="5969576" progId="Word.Document.8">
                  <p:embed/>
                </p:oleObj>
              </mc:Choice>
              <mc:Fallback>
                <p:oleObj name="Document" r:id="rId3" imgW="7622986" imgH="596957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77" y="2060575"/>
                        <a:ext cx="7119937" cy="557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7050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705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考点互动探究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14463" y="1779588"/>
          <a:ext cx="7072313" cy="49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2" name="Document" r:id="rId3" imgW="7776575" imgH="5493263" progId="Word.Document.8">
                  <p:embed/>
                </p:oleObj>
              </mc:Choice>
              <mc:Fallback>
                <p:oleObj name="Document" r:id="rId3" imgW="7776575" imgH="549326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63" y="1779588"/>
                        <a:ext cx="7072313" cy="4986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/>
              <a:t>思想方法</a:t>
            </a:r>
            <a:r>
              <a:rPr lang="zh-CN" altLang="zh-CN" sz="2400" b="1" dirty="0"/>
              <a:t>　</a:t>
            </a:r>
            <a:r>
              <a:rPr lang="en-US" altLang="zh-CN" sz="2400" b="1" dirty="0"/>
              <a:t>1.</a:t>
            </a:r>
            <a:r>
              <a:rPr lang="zh-CN" altLang="en-US" sz="2400" b="1" dirty="0"/>
              <a:t>数形结合思想在</a:t>
            </a:r>
            <a:r>
              <a:rPr lang="zh-CN" altLang="en-US" sz="2400" b="1" dirty="0" smtClean="0"/>
              <a:t>集合问题中</a:t>
            </a:r>
            <a:r>
              <a:rPr lang="zh-CN" altLang="en-US" sz="2400" b="1" dirty="0"/>
              <a:t>的应用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500174"/>
          <a:ext cx="7278687" cy="462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87" name="Document" r:id="rId3" imgW="8268996" imgH="5231525" progId="Word.Document.8">
                  <p:embed/>
                </p:oleObj>
              </mc:Choice>
              <mc:Fallback>
                <p:oleObj name="Document" r:id="rId3" imgW="8268996" imgH="523152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500174"/>
                        <a:ext cx="7278687" cy="462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738339" y="2857496"/>
          <a:ext cx="6691313" cy="552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88" name="Document" r:id="rId6" imgW="7610397" imgH="6287118" progId="Word.Document.8">
                  <p:embed/>
                </p:oleObj>
              </mc:Choice>
              <mc:Fallback>
                <p:oleObj name="Document" r:id="rId6" imgW="7610397" imgH="6287118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39" y="2857496"/>
                        <a:ext cx="6691313" cy="552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071678"/>
          <a:ext cx="6669087" cy="482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4" name="Document" r:id="rId4" imgW="7777295" imgH="5631152" progId="Word.Document.8">
                  <p:embed/>
                </p:oleObj>
              </mc:Choice>
              <mc:Fallback>
                <p:oleObj name="Document" r:id="rId4" imgW="7777295" imgH="56311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2071678"/>
                        <a:ext cx="6669087" cy="482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63700" y="1214422"/>
          <a:ext cx="6608762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48" name="Document" r:id="rId4" imgW="7589894" imgH="6523655" progId="Word.Document.8">
                  <p:embed/>
                </p:oleObj>
              </mc:Choice>
              <mc:Fallback>
                <p:oleObj name="Document" r:id="rId4" imgW="7589894" imgH="652365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700" y="1214422"/>
                        <a:ext cx="6608762" cy="566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1071546"/>
          <a:ext cx="7802563" cy="57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6" name="Document" r:id="rId5" imgW="8873641" imgH="6395486" progId="Word.Document.8">
                  <p:embed/>
                </p:oleObj>
              </mc:Choice>
              <mc:Fallback>
                <p:oleObj name="Document" r:id="rId5" imgW="8873641" imgH="63954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71546"/>
                        <a:ext cx="7802563" cy="572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624166"/>
          <a:ext cx="65722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82" name="Document" r:id="rId4" imgW="7662193" imgH="5696317" progId="Word.Document.8">
                  <p:embed/>
                </p:oleObj>
              </mc:Choice>
              <mc:Fallback>
                <p:oleObj name="Document" r:id="rId4" imgW="7662193" imgH="569631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2624166"/>
                        <a:ext cx="6572250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785786" y="1385879"/>
          <a:ext cx="69008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83" name="Document" r:id="rId6" imgW="7487382" imgH="903303" progId="Word.Document.8">
                  <p:embed/>
                </p:oleObj>
              </mc:Choice>
              <mc:Fallback>
                <p:oleObj name="Document" r:id="rId6" imgW="7487382" imgH="903303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385879"/>
                        <a:ext cx="6900862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课堂检验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34998"/>
              </p:ext>
            </p:extLst>
          </p:nvPr>
        </p:nvGraphicFramePr>
        <p:xfrm>
          <a:off x="1208882" y="1606565"/>
          <a:ext cx="7192962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05" name="Document" r:id="rId4" imgW="8728073" imgH="5885913" progId="Word.Document.8">
                  <p:embed/>
                </p:oleObj>
              </mc:Choice>
              <mc:Fallback>
                <p:oleObj name="Document" r:id="rId4" imgW="8728073" imgH="5885913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882" y="1606565"/>
                        <a:ext cx="7192962" cy="491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1741" y="1571612"/>
          <a:ext cx="7570787" cy="471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20" name="Document" r:id="rId3" imgW="8874360" imgH="5501903" progId="Word.Document.8">
                  <p:embed/>
                </p:oleObj>
              </mc:Choice>
              <mc:Fallback>
                <p:oleObj name="Document" r:id="rId3" imgW="8874360" imgH="5501903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41" y="1571612"/>
                        <a:ext cx="7570787" cy="471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265053"/>
              </p:ext>
            </p:extLst>
          </p:nvPr>
        </p:nvGraphicFramePr>
        <p:xfrm>
          <a:off x="1323975" y="1230313"/>
          <a:ext cx="6718300" cy="25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4" name="Document" r:id="rId3" imgW="7826189" imgH="2938285" progId="Word.Document.8">
                  <p:embed/>
                </p:oleObj>
              </mc:Choice>
              <mc:Fallback>
                <p:oleObj name="Document" r:id="rId3" imgW="7826189" imgH="2938285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1230313"/>
                        <a:ext cx="6718300" cy="2532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6878" y="4217988"/>
          <a:ext cx="7034212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5" name="Document" r:id="rId6" imgW="7630180" imgH="1189163" progId="Word.Document.8">
                  <p:embed/>
                </p:oleObj>
              </mc:Choice>
              <mc:Fallback>
                <p:oleObj name="Document" r:id="rId6" imgW="7630180" imgH="11891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78" y="4217988"/>
                        <a:ext cx="7034212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401763" y="1155723"/>
          <a:ext cx="6767512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68" name="Document" r:id="rId3" imgW="7662193" imgH="6299719" progId="Word.Document.8">
                  <p:embed/>
                </p:oleObj>
              </mc:Choice>
              <mc:Fallback>
                <p:oleObj name="Document" r:id="rId3" imgW="7662193" imgH="6299719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1155723"/>
                        <a:ext cx="6767512" cy="555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666196"/>
              </p:ext>
            </p:extLst>
          </p:nvPr>
        </p:nvGraphicFramePr>
        <p:xfrm>
          <a:off x="1066800" y="1219200"/>
          <a:ext cx="723265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292" name="Document" r:id="rId3" imgW="8425040" imgH="3010161" progId="Word.Document.8">
                  <p:embed/>
                </p:oleObj>
              </mc:Choice>
              <mc:Fallback>
                <p:oleObj name="Document" r:id="rId3" imgW="8425040" imgH="3010161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19200"/>
                        <a:ext cx="7232650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42976" y="1441475"/>
          <a:ext cx="7254875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16" name="Document" r:id="rId3" imgW="8237703" imgH="6295039" progId="Word.Document.8">
                  <p:embed/>
                </p:oleObj>
              </mc:Choice>
              <mc:Fallback>
                <p:oleObj name="Document" r:id="rId3" imgW="8237703" imgH="6295039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441475"/>
                        <a:ext cx="7254875" cy="555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命题及其关系、充分条件与必要条件</a:t>
            </a: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rId8" action="ppaction://hlinksldjump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893789" y="1611330"/>
          <a:ext cx="7392987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2" name="Document" r:id="rId4" imgW="8054619" imgH="4793014" progId="Word.Document.8">
                  <p:embed/>
                </p:oleObj>
              </mc:Choice>
              <mc:Fallback>
                <p:oleObj name="Document" r:id="rId4" imgW="8054619" imgH="4793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89" y="1611330"/>
                        <a:ext cx="7392987" cy="438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33475"/>
          <a:ext cx="7716838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0" name="Document" r:id="rId5" imgW="9006728" imgH="6396566" progId="Word.Document.8">
                  <p:embed/>
                </p:oleObj>
              </mc:Choice>
              <mc:Fallback>
                <p:oleObj name="Document" r:id="rId5" imgW="9006728" imgH="639656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1133475"/>
                        <a:ext cx="7716838" cy="555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85895"/>
          <a:ext cx="8010525" cy="681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60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1185895"/>
                        <a:ext cx="8010525" cy="681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492507"/>
          <a:ext cx="68516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61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46" y="3492507"/>
                        <a:ext cx="6851650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48" y="4500563"/>
          <a:ext cx="68643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62" name="Document" r:id="rId9" imgW="7555773" imgH="2158972" progId="Word.Document.8">
                  <p:embed/>
                </p:oleObj>
              </mc:Choice>
              <mc:Fallback>
                <p:oleObj name="Document" r:id="rId9" imgW="7555773" imgH="215897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500563"/>
                        <a:ext cx="68643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71564" y="1279525"/>
          <a:ext cx="748665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64" name="Document" r:id="rId5" imgW="8506034" imgH="7606250" progId="Word.Document.8">
                  <p:embed/>
                </p:oleObj>
              </mc:Choice>
              <mc:Fallback>
                <p:oleObj name="Document" r:id="rId5" imgW="8506034" imgH="760625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64" y="1279525"/>
                        <a:ext cx="748665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000108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388" name="Document" r:id="rId5" imgW="8952774" imgH="7607690" progId="Word.Document.8">
                  <p:embed/>
                </p:oleObj>
              </mc:Choice>
              <mc:Fallback>
                <p:oleObj name="Document" r:id="rId5" imgW="8952774" imgH="76076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1000108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1243049"/>
          <a:ext cx="7912100" cy="740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2" name="Document" r:id="rId5" imgW="8952774" imgH="8390385" progId="Word.Document.8">
                  <p:embed/>
                </p:oleObj>
              </mc:Choice>
              <mc:Fallback>
                <p:oleObj name="Document" r:id="rId5" imgW="8952774" imgH="839038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1243049"/>
                        <a:ext cx="7912100" cy="740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1028735"/>
          <a:ext cx="7912100" cy="740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60" name="Document" r:id="rId5" imgW="8952774" imgH="8390385" progId="Word.Document.8">
                  <p:embed/>
                </p:oleObj>
              </mc:Choice>
              <mc:Fallback>
                <p:oleObj name="Document" r:id="rId5" imgW="8952774" imgH="839038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1028735"/>
                        <a:ext cx="7912100" cy="740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36613" y="1423988"/>
          <a:ext cx="76279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16" name="Document" r:id="rId3" imgW="8201733" imgH="4826496" progId="Word.Document.8">
                  <p:embed/>
                </p:oleObj>
              </mc:Choice>
              <mc:Fallback>
                <p:oleObj name="Document" r:id="rId3" imgW="8201733" imgH="4826496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1423988"/>
                        <a:ext cx="7627937" cy="455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51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4714876" y="2460621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真假</a:t>
            </a: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4143372" y="321468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857884" y="321468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0347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769938" y="1201738"/>
          <a:ext cx="7472362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0" name="文档" r:id="rId3" imgW="8025348" imgH="5428084" progId="Word.Document.8">
                  <p:embed/>
                </p:oleObj>
              </mc:Choice>
              <mc:Fallback>
                <p:oleObj name="文档" r:id="rId3" imgW="8025348" imgH="542808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201738"/>
                        <a:ext cx="7472362" cy="504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6110288" y="2593975"/>
          <a:ext cx="220662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1" name="文档" r:id="rId6" imgW="1854553" imgH="821749" progId="Word.Document.8">
                  <p:embed/>
                </p:oleObj>
              </mc:Choice>
              <mc:Fallback>
                <p:oleObj name="文档" r:id="rId6" imgW="1854553" imgH="821749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2593975"/>
                        <a:ext cx="2206625" cy="979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476375" y="4437063"/>
          <a:ext cx="274320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2" name="文档" r:id="rId9" imgW="2309482" imgH="823191" progId="Word.Document.8">
                  <p:embed/>
                </p:oleObj>
              </mc:Choice>
              <mc:Fallback>
                <p:oleObj name="文档" r:id="rId9" imgW="2309482" imgH="823191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437063"/>
                        <a:ext cx="2743200" cy="966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6156325" y="4508500"/>
          <a:ext cx="27178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3" name="文档" r:id="rId11" imgW="2309482" imgH="823191" progId="Word.Document.8">
                  <p:embed/>
                </p:oleObj>
              </mc:Choice>
              <mc:Fallback>
                <p:oleObj name="文档" r:id="rId11" imgW="2309482" imgH="823191" progId="Word.Document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508500"/>
                        <a:ext cx="2717800" cy="966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900113" y="1489075"/>
          <a:ext cx="747236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64" name="文档" r:id="rId3" imgW="8067426" imgH="3927734" progId="Word.Document.8">
                  <p:embed/>
                </p:oleObj>
              </mc:Choice>
              <mc:Fallback>
                <p:oleObj name="文档" r:id="rId3" imgW="8067426" imgH="392773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89075"/>
                        <a:ext cx="7472362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标题 1"/>
          <p:cNvSpPr>
            <a:spLocks/>
          </p:cNvSpPr>
          <p:nvPr/>
        </p:nvSpPr>
        <p:spPr bwMode="auto">
          <a:xfrm>
            <a:off x="4427538" y="2305050"/>
            <a:ext cx="1584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altLang="zh-CN" sz="2200">
                <a:solidFill>
                  <a:srgbClr val="990033"/>
                </a:solidFill>
                <a:latin typeface="宋体" charset="-122"/>
              </a:rPr>
              <a:t>0,2,4</a:t>
            </a: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755650" y="1892300"/>
            <a:ext cx="1471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逆否命题</a:t>
            </a:r>
            <a:r>
              <a:rPr lang="zh-CN" altLang="en-US" sz="240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5060950" y="1892300"/>
            <a:ext cx="1166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逆命题</a:t>
            </a:r>
            <a:r>
              <a:rPr lang="zh-CN" altLang="en-US" sz="2400">
                <a:solidFill>
                  <a:srgbClr val="990033"/>
                </a:solidFill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5486" grpId="0"/>
      <p:bldP spid="10549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1058863" y="1044575"/>
          <a:ext cx="7616825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88" name="文档" r:id="rId3" imgW="8169732" imgH="6392980" progId="Word.Document.8">
                  <p:embed/>
                </p:oleObj>
              </mc:Choice>
              <mc:Fallback>
                <p:oleObj name="文档" r:id="rId3" imgW="8169732" imgH="63929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1044575"/>
                        <a:ext cx="7616825" cy="594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65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4613" y="982663"/>
            <a:ext cx="614362" cy="1755775"/>
            <a:chOff x="0" y="0"/>
            <a:chExt cx="388" cy="907"/>
          </a:xfrm>
        </p:grpSpPr>
        <p:pic>
          <p:nvPicPr>
            <p:cNvPr id="106522" name="Picture 2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652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6525" name="Rectangle 29"/>
          <p:cNvSpPr>
            <a:spLocks noChangeArrowheads="1"/>
          </p:cNvSpPr>
          <p:nvPr/>
        </p:nvSpPr>
        <p:spPr bwMode="auto">
          <a:xfrm>
            <a:off x="6807200" y="336550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包含</a:t>
            </a:r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3167063" y="149225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</a:t>
            </a:r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2663825" y="1852613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必要</a:t>
            </a:r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2051050" y="2260600"/>
            <a:ext cx="1073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充分不必要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6662738" y="2247900"/>
            <a:ext cx="71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真子集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1985963" y="2636838"/>
            <a:ext cx="1073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</a:rPr>
              <a:t>必要不充分</a:t>
            </a:r>
          </a:p>
        </p:txBody>
      </p:sp>
      <p:sp>
        <p:nvSpPr>
          <p:cNvPr id="106538" name="Rectangle 42"/>
          <p:cNvSpPr>
            <a:spLocks noChangeArrowheads="1"/>
          </p:cNvSpPr>
          <p:nvPr/>
        </p:nvSpPr>
        <p:spPr bwMode="auto">
          <a:xfrm>
            <a:off x="6653213" y="2644775"/>
            <a:ext cx="71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真子集</a:t>
            </a:r>
          </a:p>
        </p:txBody>
      </p:sp>
      <p:sp>
        <p:nvSpPr>
          <p:cNvPr id="106540" name="Rectangle 44"/>
          <p:cNvSpPr>
            <a:spLocks noChangeArrowheads="1"/>
          </p:cNvSpPr>
          <p:nvPr/>
        </p:nvSpPr>
        <p:spPr bwMode="auto">
          <a:xfrm>
            <a:off x="2125663" y="300355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充要</a:t>
            </a:r>
          </a:p>
        </p:txBody>
      </p:sp>
      <p:sp>
        <p:nvSpPr>
          <p:cNvPr id="106542" name="Rectangle 46"/>
          <p:cNvSpPr>
            <a:spLocks noChangeArrowheads="1"/>
          </p:cNvSpPr>
          <p:nvPr/>
        </p:nvSpPr>
        <p:spPr bwMode="auto">
          <a:xfrm>
            <a:off x="6230938" y="3033713"/>
            <a:ext cx="577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1400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1400" i="1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43" name="Rectangle 47"/>
          <p:cNvSpPr>
            <a:spLocks noChangeArrowheads="1"/>
          </p:cNvSpPr>
          <p:nvPr/>
        </p:nvSpPr>
        <p:spPr bwMode="auto">
          <a:xfrm>
            <a:off x="2022475" y="3284538"/>
            <a:ext cx="8953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</a:rPr>
              <a:t>既不充分</a:t>
            </a:r>
          </a:p>
          <a:p>
            <a:r>
              <a:rPr lang="zh-CN" altLang="en-US" sz="1400">
                <a:solidFill>
                  <a:srgbClr val="990033"/>
                </a:solidFill>
              </a:rPr>
              <a:t>也不必要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5" grpId="0"/>
      <p:bldP spid="106527" grpId="0"/>
      <p:bldP spid="106529" grpId="0"/>
      <p:bldP spid="106531" grpId="0"/>
      <p:bldP spid="106535" grpId="0"/>
      <p:bldP spid="106536" grpId="0"/>
      <p:bldP spid="106538" grpId="0"/>
      <p:bldP spid="106540" grpId="0"/>
      <p:bldP spid="106542" grpId="0"/>
      <p:bldP spid="10654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84263" y="3644900"/>
          <a:ext cx="69754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32" name="文档" r:id="rId3" imgW="7495451" imgH="996627" progId="Word.Document.8">
                  <p:embed/>
                </p:oleObj>
              </mc:Choice>
              <mc:Fallback>
                <p:oleObj name="文档" r:id="rId3" imgW="7495451" imgH="99662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3644900"/>
                        <a:ext cx="6975475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004888" y="2128838"/>
          <a:ext cx="7119937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33" name="文档" r:id="rId6" imgW="7892732" imgH="1545060" progId="Word.Document.8">
                  <p:embed/>
                </p:oleObj>
              </mc:Choice>
              <mc:Fallback>
                <p:oleObj name="文档" r:id="rId6" imgW="7892732" imgH="154506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128838"/>
                        <a:ext cx="7119937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084263" y="4506913"/>
          <a:ext cx="68707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34" name="文档" r:id="rId8" imgW="7492930" imgH="1917173" progId="Word.Document.8">
                  <p:embed/>
                </p:oleObj>
              </mc:Choice>
              <mc:Fallback>
                <p:oleObj name="文档" r:id="rId8" imgW="7492930" imgH="191717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506913"/>
                        <a:ext cx="6870700" cy="174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7224" y="3143248"/>
          <a:ext cx="70104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56" name="Document" r:id="rId3" imgW="7497453" imgH="995469" progId="Word.Document.8">
                  <p:embed/>
                </p:oleObj>
              </mc:Choice>
              <mc:Fallback>
                <p:oleObj name="Document" r:id="rId3" imgW="7497453" imgH="99546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3143248"/>
                        <a:ext cx="7010400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285860"/>
          <a:ext cx="71437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57" name="Document" r:id="rId6" imgW="7865420" imgH="1496984" progId="Word.Document.8">
                  <p:embed/>
                </p:oleObj>
              </mc:Choice>
              <mc:Fallback>
                <p:oleObj name="Document" r:id="rId6" imgW="7865420" imgH="149698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26" y="1285860"/>
                        <a:ext cx="714375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373213" y="4217988"/>
          <a:ext cx="691356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58" name="Document" r:id="rId8" imgW="7506805" imgH="1770243" progId="Word.Document.8">
                  <p:embed/>
                </p:oleObj>
              </mc:Choice>
              <mc:Fallback>
                <p:oleObj name="Document" r:id="rId8" imgW="7506805" imgH="1770243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213" y="4217988"/>
                        <a:ext cx="6913563" cy="162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42984"/>
          <a:ext cx="8010525" cy="681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80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1142984"/>
                        <a:ext cx="8010525" cy="681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349631"/>
          <a:ext cx="68516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81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46" y="3349631"/>
                        <a:ext cx="6851650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48" y="4500563"/>
          <a:ext cx="68643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82" name="Document" r:id="rId9" imgW="7555773" imgH="2158972" progId="Word.Document.8">
                  <p:embed/>
                </p:oleObj>
              </mc:Choice>
              <mc:Fallback>
                <p:oleObj name="Document" r:id="rId9" imgW="7555773" imgH="215897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500563"/>
                        <a:ext cx="68643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971550" y="3429000"/>
          <a:ext cx="70961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80" name="文档" r:id="rId3" imgW="7495451" imgH="991940" progId="Word.Document.8">
                  <p:embed/>
                </p:oleObj>
              </mc:Choice>
              <mc:Fallback>
                <p:oleObj name="文档" r:id="rId3" imgW="7495451" imgH="99194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429000"/>
                        <a:ext cx="7096125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1700" y="1411288"/>
          <a:ext cx="7223125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81" name="文档" r:id="rId6" imgW="7875671" imgH="1648185" progId="Word.Document.8">
                  <p:embed/>
                </p:oleObj>
              </mc:Choice>
              <mc:Fallback>
                <p:oleObj name="文档" r:id="rId6" imgW="7875671" imgH="164818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411288"/>
                        <a:ext cx="7223125" cy="150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39800" y="4049713"/>
          <a:ext cx="6977063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82" name="文档" r:id="rId8" imgW="7492930" imgH="2478587" progId="Word.Document.8">
                  <p:embed/>
                </p:oleObj>
              </mc:Choice>
              <mc:Fallback>
                <p:oleObj name="文档" r:id="rId8" imgW="7492930" imgH="247858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049713"/>
                        <a:ext cx="6977063" cy="22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6050" y="1770073"/>
          <a:ext cx="6999288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04" name="Document" r:id="rId3" imgW="7919374" imgH="3580089" progId="Word.Document.8">
                  <p:embed/>
                </p:oleObj>
              </mc:Choice>
              <mc:Fallback>
                <p:oleObj name="Document" r:id="rId3" imgW="7919374" imgH="35800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50" y="1770073"/>
                        <a:ext cx="6999288" cy="315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31859" y="3046417"/>
          <a:ext cx="69119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05" name="Document" r:id="rId5" imgW="7506805" imgH="1192403" progId="Word.Document.8">
                  <p:embed/>
                </p:oleObj>
              </mc:Choice>
              <mc:Fallback>
                <p:oleObj name="Document" r:id="rId5" imgW="7506805" imgH="119240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59" y="3046417"/>
                        <a:ext cx="691197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73175" y="4070394"/>
          <a:ext cx="7156450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06" name="Document" r:id="rId9" imgW="7881246" imgH="6212233" progId="Word.Document.8">
                  <p:embed/>
                </p:oleObj>
              </mc:Choice>
              <mc:Fallback>
                <p:oleObj name="Document" r:id="rId9" imgW="7881246" imgH="6212233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4070394"/>
                        <a:ext cx="7156450" cy="564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9200" y="1414470"/>
          <a:ext cx="6986588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04" name="Document" r:id="rId3" imgW="7909662" imgH="3580089" progId="Word.Document.8">
                  <p:embed/>
                </p:oleObj>
              </mc:Choice>
              <mc:Fallback>
                <p:oleObj name="Document" r:id="rId3" imgW="7909662" imgH="35800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14470"/>
                        <a:ext cx="6986588" cy="315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000372"/>
          <a:ext cx="69119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05" name="Document" r:id="rId5" imgW="7506805" imgH="1192403" progId="Word.Document.8">
                  <p:embed/>
                </p:oleObj>
              </mc:Choice>
              <mc:Fallback>
                <p:oleObj name="Document" r:id="rId5" imgW="7506805" imgH="119240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3000372"/>
                        <a:ext cx="691197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82740" y="4071938"/>
          <a:ext cx="7046912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06" name="Document" r:id="rId9" imgW="7871894" imgH="6212233" progId="Word.Document.8">
                  <p:embed/>
                </p:oleObj>
              </mc:Choice>
              <mc:Fallback>
                <p:oleObj name="Document" r:id="rId9" imgW="7871894" imgH="6212233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40" y="4071938"/>
                        <a:ext cx="7046912" cy="555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1450" y="1343033"/>
          <a:ext cx="6973888" cy="315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28" name="Document" r:id="rId3" imgW="7900310" imgH="3580089" progId="Word.Document.8">
                  <p:embed/>
                </p:oleObj>
              </mc:Choice>
              <mc:Fallback>
                <p:oleObj name="Document" r:id="rId3" imgW="7900310" imgH="35800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50" y="1343033"/>
                        <a:ext cx="6973888" cy="315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000372"/>
          <a:ext cx="69119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29" name="Document" r:id="rId5" imgW="7506805" imgH="1192403" progId="Word.Document.8">
                  <p:embed/>
                </p:oleObj>
              </mc:Choice>
              <mc:Fallback>
                <p:oleObj name="Document" r:id="rId5" imgW="7506805" imgH="119240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3000372"/>
                        <a:ext cx="691197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7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77950" y="4071938"/>
          <a:ext cx="6948488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30" name="Document" r:id="rId9" imgW="7862183" imgH="6212233" progId="Word.Document.8">
                  <p:embed/>
                </p:oleObj>
              </mc:Choice>
              <mc:Fallback>
                <p:oleObj name="Document" r:id="rId9" imgW="7862183" imgH="6212233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071938"/>
                        <a:ext cx="6948488" cy="547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41451" y="1414463"/>
          <a:ext cx="6973887" cy="384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2" name="Document" r:id="rId4" imgW="7890598" imgH="4356304" progId="Word.Document.8">
                  <p:embed/>
                </p:oleObj>
              </mc:Choice>
              <mc:Fallback>
                <p:oleObj name="Document" r:id="rId4" imgW="7890598" imgH="435630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51" y="1414463"/>
                        <a:ext cx="6973887" cy="3840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657600"/>
          <a:ext cx="69500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3" name="Document" r:id="rId6" imgW="7535581" imgH="604842" progId="Word.Document.8">
                  <p:embed/>
                </p:oleObj>
              </mc:Choice>
              <mc:Fallback>
                <p:oleObj name="Document" r:id="rId6" imgW="7535581" imgH="6048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657600"/>
                        <a:ext cx="695007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621241"/>
          <a:ext cx="6827837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4" name="Document" r:id="rId9" imgW="7967573" imgH="3446880" progId="Word.Document.8">
                  <p:embed/>
                </p:oleObj>
              </mc:Choice>
              <mc:Fallback>
                <p:oleObj name="Document" r:id="rId9" imgW="7967573" imgH="3446880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4621241"/>
                        <a:ext cx="6827837" cy="295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9550" y="1071546"/>
          <a:ext cx="686435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76" name="Document" r:id="rId5" imgW="7890598" imgH="6351923" progId="Word.Document.8">
                  <p:embed/>
                </p:oleObj>
              </mc:Choice>
              <mc:Fallback>
                <p:oleObj name="Document" r:id="rId5" imgW="7890598" imgH="635192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50" y="1071546"/>
                        <a:ext cx="6864350" cy="552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425825"/>
          <a:ext cx="69738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77" name="Document" r:id="rId7" imgW="7563997" imgH="604842" progId="Word.Document.8">
                  <p:embed/>
                </p:oleObj>
              </mc:Choice>
              <mc:Fallback>
                <p:oleObj name="Document" r:id="rId7" imgW="7563997" imgH="6048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425825"/>
                        <a:ext cx="6973887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70025" y="4171972"/>
          <a:ext cx="6802437" cy="232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78" name="Document" r:id="rId9" imgW="8058935" imgH="2763913" progId="Word.Document.8">
                  <p:embed/>
                </p:oleObj>
              </mc:Choice>
              <mc:Fallback>
                <p:oleObj name="Document" r:id="rId9" imgW="8058935" imgH="2763913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25" y="4171972"/>
                        <a:ext cx="6802437" cy="232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命题及其相互关系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16063" y="1779588"/>
          <a:ext cx="6827837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80" name="Document" r:id="rId3" imgW="7411127" imgH="4959706" progId="Word.Document.8">
                  <p:embed/>
                </p:oleObj>
              </mc:Choice>
              <mc:Fallback>
                <p:oleObj name="Document" r:id="rId3" imgW="7411127" imgH="495970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63" y="1779588"/>
                        <a:ext cx="6827837" cy="456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46212" y="1270021"/>
          <a:ext cx="6897688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24" name="Document" r:id="rId3" imgW="7411127" imgH="5542226" progId="Word.Document.8">
                  <p:embed/>
                </p:oleObj>
              </mc:Choice>
              <mc:Fallback>
                <p:oleObj name="Document" r:id="rId3" imgW="7411127" imgH="55422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212" y="1270021"/>
                        <a:ext cx="6897688" cy="515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2938463"/>
          <a:ext cx="69627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25" name="Document" r:id="rId7" imgW="7487742" imgH="604842" progId="Word.Document.8">
                  <p:embed/>
                </p:oleObj>
              </mc:Choice>
              <mc:Fallback>
                <p:oleObj name="Document" r:id="rId7" imgW="7487742" imgH="604842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2938463"/>
                        <a:ext cx="6962775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09715" y="4108490"/>
          <a:ext cx="7119937" cy="503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26" name="Document" r:id="rId9" imgW="7622267" imgH="5389936" progId="Word.Document.8">
                  <p:embed/>
                </p:oleObj>
              </mc:Choice>
              <mc:Fallback>
                <p:oleObj name="Document" r:id="rId9" imgW="7622267" imgH="53899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715" y="4108490"/>
                        <a:ext cx="7119937" cy="503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65251" y="1406546"/>
          <a:ext cx="7121525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52" name="Document" r:id="rId4" imgW="7765785" imgH="5382015" progId="Word.Document.8">
                  <p:embed/>
                </p:oleObj>
              </mc:Choice>
              <mc:Fallback>
                <p:oleObj name="Document" r:id="rId4" imgW="7765785" imgH="538201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51" y="1406546"/>
                        <a:ext cx="7121525" cy="502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9526" y="1341438"/>
          <a:ext cx="7278688" cy="49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96" name="Document" r:id="rId3" imgW="7681257" imgH="5274008" progId="Word.Document.8">
                  <p:embed/>
                </p:oleObj>
              </mc:Choice>
              <mc:Fallback>
                <p:oleObj name="Document" r:id="rId3" imgW="7681257" imgH="527400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26" y="1341438"/>
                        <a:ext cx="7278688" cy="4986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3952911"/>
          <a:ext cx="7253288" cy="45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97" name="Document" r:id="rId7" imgW="7665070" imgH="4805615" progId="Word.Document.8">
                  <p:embed/>
                </p:oleObj>
              </mc:Choice>
              <mc:Fallback>
                <p:oleObj name="Document" r:id="rId7" imgW="7665070" imgH="4805615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3952911"/>
                        <a:ext cx="7253288" cy="454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2951163"/>
          <a:ext cx="69119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98" name="Document" r:id="rId9" imgW="7506805" imgH="604842" progId="Word.Document.8">
                  <p:embed/>
                </p:oleObj>
              </mc:Choice>
              <mc:Fallback>
                <p:oleObj name="Document" r:id="rId9" imgW="7506805" imgH="6048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2951163"/>
                        <a:ext cx="691197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4" name="Document" r:id="rId5" imgW="8956252" imgH="7618066" progId="Word.Document.8">
                  <p:embed/>
                </p:oleObj>
              </mc:Choice>
              <mc:Fallback>
                <p:oleObj name="Document" r:id="rId5" imgW="8956252" imgH="761806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28" y="996980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5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49250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3798" y="4500563"/>
          <a:ext cx="68643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86" name="Document" r:id="rId9" imgW="7555773" imgH="2158972" progId="Word.Document.8">
                  <p:embed/>
                </p:oleObj>
              </mc:Choice>
              <mc:Fallback>
                <p:oleObj name="Document" r:id="rId9" imgW="7555773" imgH="215897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98" y="4500563"/>
                        <a:ext cx="68643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>
                <a:ea typeface="黑体" pitchFamily="49" charset="-122"/>
              </a:rPr>
              <a:t>充分必要条件的判定</a:t>
            </a:r>
            <a:r>
              <a:rPr lang="zh-CN" altLang="en-US"/>
              <a:t> </a:t>
            </a:r>
            <a:r>
              <a:rPr lang="zh-CN" altLang="zh-CN">
                <a:latin typeface="宋体" charset="-122"/>
              </a:rPr>
              <a:t>　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58875" y="1841526"/>
          <a:ext cx="7412038" cy="523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4" name="Document" r:id="rId3" imgW="8171879" imgH="5755001" progId="Word.Document.8">
                  <p:embed/>
                </p:oleObj>
              </mc:Choice>
              <mc:Fallback>
                <p:oleObj name="Document" r:id="rId3" imgW="8171879" imgH="57550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841526"/>
                        <a:ext cx="7412038" cy="5230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971576" y="4087830"/>
          <a:ext cx="731520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14" name="Document" r:id="rId4" imgW="7622986" imgH="1917494" progId="Word.Document.8">
                  <p:embed/>
                </p:oleObj>
              </mc:Choice>
              <mc:Fallback>
                <p:oleObj name="Document" r:id="rId4" imgW="7622986" imgH="1917494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76" y="4087830"/>
                        <a:ext cx="7315200" cy="184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350988" y="1785926"/>
          <a:ext cx="6864350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15" name="Document" r:id="rId7" imgW="7353935" imgH="2061504" progId="Word.Document.8">
                  <p:embed/>
                </p:oleObj>
              </mc:Choice>
              <mc:Fallback>
                <p:oleObj name="Document" r:id="rId7" imgW="7353935" imgH="206150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88" y="1785926"/>
                        <a:ext cx="6864350" cy="192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1000125" y="1500174"/>
          <a:ext cx="7570788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49" name="Document" r:id="rId4" imgW="8346330" imgH="5057272" progId="Word.Document.8">
                  <p:embed/>
                </p:oleObj>
              </mc:Choice>
              <mc:Fallback>
                <p:oleObj name="Document" r:id="rId4" imgW="8346330" imgH="5057272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500174"/>
                        <a:ext cx="7570788" cy="459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2039941"/>
          <a:ext cx="733901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58" name="Document" r:id="rId5" imgW="7977644" imgH="2050343" progId="Word.Document.8">
                  <p:embed/>
                </p:oleObj>
              </mc:Choice>
              <mc:Fallback>
                <p:oleObj name="Document" r:id="rId5" imgW="7977644" imgH="20503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039941"/>
                        <a:ext cx="7339013" cy="188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14452" y="1142984"/>
          <a:ext cx="7315200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2" name="Document" r:id="rId3" imgW="7622986" imgH="6086944" progId="Word.Document.8">
                  <p:embed/>
                </p:oleObj>
              </mc:Choice>
              <mc:Fallback>
                <p:oleObj name="Document" r:id="rId3" imgW="7622986" imgH="608694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52" y="1142984"/>
                        <a:ext cx="7315200" cy="583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2933739"/>
          <a:ext cx="7172325" cy="613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6" name="Document" r:id="rId3" imgW="7602843" imgH="6512494" progId="Word.Document.8">
                  <p:embed/>
                </p:oleObj>
              </mc:Choice>
              <mc:Fallback>
                <p:oleObj name="Document" r:id="rId3" imgW="7602843" imgH="65124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2933739"/>
                        <a:ext cx="7172325" cy="6138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785926"/>
          <a:ext cx="690086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7" name="Document" r:id="rId7" imgW="7487742" imgH="604842" progId="Word.Document.8">
                  <p:embed/>
                </p:oleObj>
              </mc:Choice>
              <mc:Fallback>
                <p:oleObj name="Document" r:id="rId7" imgW="7487742" imgH="6048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785926"/>
                        <a:ext cx="6900863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ea typeface="黑体" pitchFamily="49" charset="-122"/>
              </a:rPr>
              <a:t>充要条件</a:t>
            </a:r>
            <a:r>
              <a:rPr lang="zh-CN" altLang="en-US" dirty="0">
                <a:ea typeface="黑体" pitchFamily="49" charset="-122"/>
              </a:rPr>
              <a:t>的应用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52539" y="2071678"/>
          <a:ext cx="7377113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20" name="Document" r:id="rId3" imgW="7790604" imgH="5328731" progId="Word.Document.8">
                  <p:embed/>
                </p:oleObj>
              </mc:Choice>
              <mc:Fallback>
                <p:oleObj name="Document" r:id="rId3" imgW="7790604" imgH="532873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39" y="2071678"/>
                        <a:ext cx="7377113" cy="504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1047750" y="4133850"/>
          <a:ext cx="7205663" cy="207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4" name="Document" r:id="rId3" imgW="7706076" imgH="2228915" progId="Word.Document.8">
                  <p:embed/>
                </p:oleObj>
              </mc:Choice>
              <mc:Fallback>
                <p:oleObj name="Document" r:id="rId3" imgW="7706076" imgH="222891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133850"/>
                        <a:ext cx="7205663" cy="207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285860"/>
          <a:ext cx="70104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5" name="Document" r:id="rId6" imgW="7601405" imgH="2618102" progId="Word.Document.8">
                  <p:embed/>
                </p:oleObj>
              </mc:Choice>
              <mc:Fallback>
                <p:oleObj name="Document" r:id="rId6" imgW="7601405" imgH="26181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76" y="1285860"/>
                        <a:ext cx="7010400" cy="2401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285860"/>
          <a:ext cx="7461250" cy="498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68" name="Document" r:id="rId4" imgW="8224394" imgH="5486782" progId="Word.Document.8">
                  <p:embed/>
                </p:oleObj>
              </mc:Choice>
              <mc:Fallback>
                <p:oleObj name="Document" r:id="rId4" imgW="8224394" imgH="54867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285860"/>
                        <a:ext cx="7461250" cy="4986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4151" y="2005036"/>
          <a:ext cx="6961187" cy="485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92" name="Document" r:id="rId4" imgW="7662912" imgH="5340612" progId="Word.Document.8">
                  <p:embed/>
                </p:oleObj>
              </mc:Choice>
              <mc:Fallback>
                <p:oleObj name="Document" r:id="rId4" imgW="7662912" imgH="53406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51" y="2005036"/>
                        <a:ext cx="6961187" cy="4852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139856"/>
          <a:ext cx="791210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04" name="Document" r:id="rId5" imgW="8956252" imgH="7629242" progId="Word.Document.8">
                  <p:embed/>
                </p:oleObj>
              </mc:Choice>
              <mc:Fallback>
                <p:oleObj name="Document" r:id="rId5" imgW="8956252" imgH="76292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139856"/>
                        <a:ext cx="7912100" cy="671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05" name="Document" r:id="rId7" imgW="7541733" imgH="961943" progId="Word.Document.8">
                  <p:embed/>
                </p:oleObj>
              </mc:Choice>
              <mc:Fallback>
                <p:oleObj name="Document" r:id="rId7" imgW="7541733" imgH="961943" progId="Word.Document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492500"/>
                        <a:ext cx="6851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75" y="4764111"/>
          <a:ext cx="686435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06" name="Document" r:id="rId9" imgW="7555773" imgH="2158972" progId="Word.Document.8">
                  <p:embed/>
                </p:oleObj>
              </mc:Choice>
              <mc:Fallback>
                <p:oleObj name="Document" r:id="rId9" imgW="7555773" imgH="2158972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4764111"/>
                        <a:ext cx="6864350" cy="1951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574" name="Object 6"/>
          <p:cNvGraphicFramePr>
            <a:graphicFrameLocks noChangeAspect="1"/>
          </p:cNvGraphicFramePr>
          <p:nvPr/>
        </p:nvGraphicFramePr>
        <p:xfrm>
          <a:off x="1047750" y="1500174"/>
          <a:ext cx="71691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26" name="Document" r:id="rId3" imgW="7652121" imgH="5132878" progId="Word.Document.8">
                  <p:embed/>
                </p:oleObj>
              </mc:Choice>
              <mc:Fallback>
                <p:oleObj name="Document" r:id="rId3" imgW="7652121" imgH="513287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500174"/>
                        <a:ext cx="716915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01700" y="3573463"/>
          <a:ext cx="70802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27" name="文档" r:id="rId6" imgW="7617854" imgH="897830" progId="Word.Document.8">
                  <p:embed/>
                </p:oleObj>
              </mc:Choice>
              <mc:Fallback>
                <p:oleObj name="文档" r:id="rId6" imgW="7617854" imgH="89783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573463"/>
                        <a:ext cx="708025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7227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72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8600" name="Object 8"/>
          <p:cNvGraphicFramePr>
            <a:graphicFrameLocks noChangeAspect="1"/>
          </p:cNvGraphicFramePr>
          <p:nvPr/>
        </p:nvGraphicFramePr>
        <p:xfrm>
          <a:off x="1127152" y="1424007"/>
          <a:ext cx="73025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40" name="Document" r:id="rId4" imgW="8144542" imgH="5361494" progId="Word.Document.8">
                  <p:embed/>
                </p:oleObj>
              </mc:Choice>
              <mc:Fallback>
                <p:oleObj name="Document" r:id="rId4" imgW="8144542" imgH="536149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52" y="1424007"/>
                        <a:ext cx="730250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8250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825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误区警示　</a:t>
            </a:r>
            <a:r>
              <a:rPr lang="en-US" sz="2400" dirty="0" smtClean="0"/>
              <a:t>1.</a:t>
            </a:r>
            <a:r>
              <a:rPr lang="zh-CN" altLang="en-US" sz="2400" dirty="0" smtClean="0"/>
              <a:t>命题中否定不当致误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339875" y="1785926"/>
          <a:ext cx="6804025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74" name="Document" r:id="rId3" imgW="7589894" imgH="3527526" progId="Word.Document.8">
                  <p:embed/>
                </p:oleObj>
              </mc:Choice>
              <mc:Fallback>
                <p:oleObj name="Document" r:id="rId3" imgW="7589894" imgH="35275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75" y="1785926"/>
                        <a:ext cx="6804025" cy="315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01700" y="5267325"/>
          <a:ext cx="70358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75" name="Document" r:id="rId7" imgW="7630180" imgH="900063" progId="Word.Document.8">
                  <p:embed/>
                </p:oleObj>
              </mc:Choice>
              <mc:Fallback>
                <p:oleObj name="Document" r:id="rId7" imgW="7630180" imgH="900063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5267325"/>
                        <a:ext cx="70358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157312" y="1331934"/>
          <a:ext cx="6986588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98" name="Document" r:id="rId4" imgW="7585578" imgH="5610631" progId="Word.Document.8">
                  <p:embed/>
                </p:oleObj>
              </mc:Choice>
              <mc:Fallback>
                <p:oleObj name="Document" r:id="rId4" imgW="7585578" imgH="561063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312" y="1331934"/>
                        <a:ext cx="6986588" cy="516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146445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6446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0" y="3708415"/>
          <a:ext cx="7424738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99" name="Document" r:id="rId7" imgW="8060014" imgH="1949536" progId="Word.Document.8">
                  <p:embed/>
                </p:oleObj>
              </mc:Choice>
              <mc:Fallback>
                <p:oleObj name="Document" r:id="rId7" imgW="8060014" imgH="1949536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3708415"/>
                        <a:ext cx="7424738" cy="179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66815" y="1071546"/>
          <a:ext cx="7534275" cy="783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2" name="Document" r:id="rId4" imgW="8175476" imgH="8508113" progId="Word.Document.8">
                  <p:embed/>
                </p:oleObj>
              </mc:Choice>
              <mc:Fallback>
                <p:oleObj name="Document" r:id="rId4" imgW="8175476" imgH="850811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815" y="1071546"/>
                        <a:ext cx="7534275" cy="783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98566" y="1122363"/>
          <a:ext cx="7645400" cy="793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2" name="Document" r:id="rId4" imgW="8175476" imgH="8508113" progId="Word.Document.8">
                  <p:embed/>
                </p:oleObj>
              </mc:Choice>
              <mc:Fallback>
                <p:oleObj name="Document" r:id="rId4" imgW="8175476" imgH="850811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66" y="1122363"/>
                        <a:ext cx="7645400" cy="793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926013"/>
          <a:ext cx="7010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3" name="Document" r:id="rId6" imgW="7611116" imgH="898623" progId="Word.Document.8">
                  <p:embed/>
                </p:oleObj>
              </mc:Choice>
              <mc:Fallback>
                <p:oleObj name="Document" r:id="rId6" imgW="7611116" imgH="89862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4926013"/>
                        <a:ext cx="701040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02298"/>
            <a:chOff x="-3" y="2279"/>
            <a:chExt cx="388" cy="1026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398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31925" y="1541484"/>
          <a:ext cx="6911975" cy="488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36" name="Document" r:id="rId4" imgW="7601405" imgH="5380575" progId="Word.Document.8">
                  <p:embed/>
                </p:oleObj>
              </mc:Choice>
              <mc:Fallback>
                <p:oleObj name="Document" r:id="rId4" imgW="7601405" imgH="53805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25" y="1541484"/>
                        <a:ext cx="6911975" cy="4887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6537" y="2819417"/>
          <a:ext cx="6765925" cy="310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72" name="Document" r:id="rId4" imgW="7662193" imgH="3532566" progId="Word.Document.8">
                  <p:embed/>
                </p:oleObj>
              </mc:Choice>
              <mc:Fallback>
                <p:oleObj name="Document" r:id="rId4" imgW="7662193" imgH="353256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37" y="2819417"/>
                        <a:ext cx="6765925" cy="310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90650" y="1587500"/>
          <a:ext cx="6765925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73" name="Document" r:id="rId6" imgW="7808229" imgH="2115147" progId="Word.Document.8">
                  <p:embed/>
                </p:oleObj>
              </mc:Choice>
              <mc:Fallback>
                <p:oleObj name="Document" r:id="rId6" imgW="7808229" imgH="2115147" progId="Word.Document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587500"/>
                        <a:ext cx="6765925" cy="184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71538" y="3000372"/>
          <a:ext cx="7351712" cy="268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7" name="Document" r:id="rId4" imgW="8609626" imgH="3127178" progId="Word.Document.8">
                  <p:embed/>
                </p:oleObj>
              </mc:Choice>
              <mc:Fallback>
                <p:oleObj name="Document" r:id="rId4" imgW="8609626" imgH="312717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3000372"/>
                        <a:ext cx="7351712" cy="268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000100" y="1857364"/>
          <a:ext cx="703421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8" name="Document" r:id="rId6" imgW="7630180" imgH="900063" progId="Word.Document.8">
                  <p:embed/>
                </p:oleObj>
              </mc:Choice>
              <mc:Fallback>
                <p:oleObj name="Document" r:id="rId6" imgW="7630180" imgH="9000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1857364"/>
                        <a:ext cx="7034213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35099" y="1142984"/>
          <a:ext cx="6765925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04" name="Document" r:id="rId4" imgW="7664351" imgH="4000959" progId="Word.Document.8">
                  <p:embed/>
                </p:oleObj>
              </mc:Choice>
              <mc:Fallback>
                <p:oleObj name="Document" r:id="rId4" imgW="7664351" imgH="400095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99" y="1142984"/>
                        <a:ext cx="6765925" cy="352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4486304"/>
          <a:ext cx="6815138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05" name="Document" r:id="rId6" imgW="7719384" imgH="3581530" progId="Word.Document.8">
                  <p:embed/>
                </p:oleObj>
              </mc:Choice>
              <mc:Fallback>
                <p:oleObj name="Document" r:id="rId6" imgW="7719384" imgH="358153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4486304"/>
                        <a:ext cx="6815138" cy="315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09663" y="3735395"/>
          <a:ext cx="71199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06" name="Document" r:id="rId8" imgW="7639532" imgH="901863" progId="Word.Document.8">
                  <p:embed/>
                </p:oleObj>
              </mc:Choice>
              <mc:Fallback>
                <p:oleObj name="Document" r:id="rId8" imgW="7639532" imgH="9018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3735395"/>
                        <a:ext cx="7119937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2858</TotalTime>
  <Pages>0</Pages>
  <Words>1238</Words>
  <Characters>0</Characters>
  <Application>Microsoft Office PowerPoint</Application>
  <DocSecurity>0</DocSecurity>
  <PresentationFormat>全屏显示(4:3)</PresentationFormat>
  <Lines>0</Lines>
  <Paragraphs>504</Paragraphs>
  <Slides>144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144</vt:i4>
      </vt:variant>
    </vt:vector>
  </HeadingPairs>
  <TitlesOfParts>
    <vt:vector size="160" baseType="lpstr">
      <vt:lpstr>Batang</vt:lpstr>
      <vt:lpstr>GBK_S</vt:lpstr>
      <vt:lpstr>MS Gothic</vt:lpstr>
      <vt:lpstr>MS Mincho</vt:lpstr>
      <vt:lpstr>黑体</vt:lpstr>
      <vt:lpstr>华文行楷</vt:lpstr>
      <vt:lpstr>宋体</vt:lpstr>
      <vt:lpstr>幼圆</vt:lpstr>
      <vt:lpstr>Arial</vt:lpstr>
      <vt:lpstr>Calibri</vt:lpstr>
      <vt:lpstr>Cambria Math</vt:lpstr>
      <vt:lpstr>Times New Roman</vt:lpstr>
      <vt:lpstr>1_Office 主题​​</vt:lpstr>
      <vt:lpstr>Document</vt:lpstr>
      <vt:lpstr>文档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　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USER</cp:lastModifiedBy>
  <cp:revision>331</cp:revision>
  <dcterms:created xsi:type="dcterms:W3CDTF">2012-12-07T08:03:34Z</dcterms:created>
  <dcterms:modified xsi:type="dcterms:W3CDTF">2016-08-03T14:07:58Z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